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  <p:sldMasterId id="2147483707" r:id="rId2"/>
    <p:sldMasterId id="2147483709" r:id="rId3"/>
  </p:sldMasterIdLst>
  <p:notesMasterIdLst>
    <p:notesMasterId r:id="rId22"/>
  </p:notesMasterIdLst>
  <p:sldIdLst>
    <p:sldId id="270" r:id="rId4"/>
    <p:sldId id="272" r:id="rId5"/>
    <p:sldId id="271" r:id="rId6"/>
    <p:sldId id="273" r:id="rId7"/>
    <p:sldId id="279" r:id="rId8"/>
    <p:sldId id="261" r:id="rId9"/>
    <p:sldId id="274" r:id="rId10"/>
    <p:sldId id="275" r:id="rId11"/>
    <p:sldId id="262" r:id="rId12"/>
    <p:sldId id="282" r:id="rId13"/>
    <p:sldId id="278" r:id="rId14"/>
    <p:sldId id="283" r:id="rId15"/>
    <p:sldId id="284" r:id="rId16"/>
    <p:sldId id="285" r:id="rId17"/>
    <p:sldId id="287" r:id="rId18"/>
    <p:sldId id="289" r:id="rId19"/>
    <p:sldId id="290" r:id="rId20"/>
    <p:sldId id="288" r:id="rId21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D16D51"/>
    <a:srgbClr val="D1692E"/>
    <a:srgbClr val="D15925"/>
    <a:srgbClr val="00B050"/>
    <a:srgbClr val="C1D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-1264" y="-1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jpg>
</file>

<file path=ppt/media/image12.png>
</file>

<file path=ppt/media/image13.png>
</file>

<file path=ppt/media/image2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27/05/20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31F701-4968-46AE-B777-6FB50F0714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xmlns="" id="{0AEBC926-49BC-4890-ADE2-C02F78541D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921" y="1616763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60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xmlns="" id="{A7C32FB1-E2FF-4CF3-95D1-5E311C2865EA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50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fld id="{97E1C215-69B1-4289-8E54-8813B9AAA70A}" type="datetimeFigureOut">
              <a:rPr lang="fr-FR" smtClean="0"/>
              <a:t>27/05/20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2BDF-882D-4076-BFEF-792CD74BFC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03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84728"/>
            <a:ext cx="7543800" cy="301845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23735D77-A6E5-4E36-903D-CFD5F78B9A89}" type="datetimeFigureOut">
              <a:rPr lang="fr-FR" smtClean="0"/>
              <a:t>27/05/20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3E54-0734-48B3-802C-0705EA38F12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186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5019"/>
            <a:ext cx="7543800" cy="1088404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966"/>
            <a:ext cx="3703320" cy="552382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7349"/>
            <a:ext cx="3703320" cy="253443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966"/>
            <a:ext cx="3703320" cy="552382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7349"/>
            <a:ext cx="3703320" cy="253443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AA245667-2C23-4DDC-BE68-5CEA88192AD8}" type="datetime1">
              <a:rPr lang="fr-FR" smtClean="0"/>
              <a:t>28/05/20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1103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84728"/>
            <a:ext cx="7543800" cy="301845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23735D77-A6E5-4E36-903D-CFD5F78B9A89}" type="datetimeFigureOut">
              <a:rPr lang="fr-FR" smtClean="0"/>
              <a:t>27/05/20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3E54-0734-48B3-802C-0705EA38F12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6894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90C44BBB-64D8-43D2-B84D-DE5C7940AD5E}" type="datetime1">
              <a:rPr lang="fr-FR" smtClean="0"/>
              <a:t>28/05/20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943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xmlns="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6586" y="1611199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11" r:id="rId2"/>
    <p:sldLayoutId id="2147483712" r:id="rId3"/>
    <p:sldLayoutId id="2147483714" r:id="rId4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3" r:id="rId2"/>
    <p:sldLayoutId id="2147483715" r:id="rId3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60655" y="1573163"/>
            <a:ext cx="7772400" cy="1102859"/>
          </a:xfrm>
        </p:spPr>
        <p:txBody>
          <a:bodyPr>
            <a:normAutofit fontScale="90000"/>
          </a:bodyPr>
          <a:lstStyle/>
          <a:p>
            <a:pPr algn="ctr"/>
            <a:r>
              <a:rPr lang="fr-FR" sz="5400" dirty="0"/>
              <a:t>Cinétique électrochimique</a:t>
            </a:r>
            <a:endParaRPr lang="fr-FR" sz="5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0" y="2915550"/>
            <a:ext cx="9144000" cy="413312"/>
          </a:xfrm>
          <a:solidFill>
            <a:srgbClr val="C0504D"/>
          </a:solidFill>
        </p:spPr>
        <p:txBody>
          <a:bodyPr>
            <a:normAutofit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Agrégation 2020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58335" y="4618266"/>
            <a:ext cx="177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Matthis CHAPON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9608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489FB4B3-4FF0-4E39-97C0-447F0EFB7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53DE0108-2B0F-4769-8A6A-A93CA18B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83655"/>
            <a:ext cx="7543800" cy="694497"/>
          </a:xfrm>
        </p:spPr>
        <p:txBody>
          <a:bodyPr/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Phénomènes </a:t>
            </a:r>
            <a:r>
              <a:rPr lang="fr-FR" sz="2800" dirty="0">
                <a:solidFill>
                  <a:srgbClr val="C0504D"/>
                </a:solidFill>
              </a:rPr>
              <a:t>responsables de la cinétique électrochimique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0607504D-6DB6-478C-9A5C-D5808A6BE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357239" y="-298706"/>
            <a:ext cx="2866510" cy="57425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63454" y="4690786"/>
            <a:ext cx="597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Chimie Tout-en-un PC/PC* </a:t>
            </a:r>
            <a:r>
              <a:rPr lang="fr-FR" i="1" u="sng" dirty="0" err="1" smtClean="0"/>
              <a:t>Tristant</a:t>
            </a:r>
            <a:r>
              <a:rPr lang="fr-FR" i="1" u="sng" dirty="0" smtClean="0"/>
              <a:t> </a:t>
            </a:r>
            <a:r>
              <a:rPr lang="fr-FR" i="1" u="sng" dirty="0" err="1" smtClean="0"/>
              <a:t>Ribeyre</a:t>
            </a:r>
            <a:r>
              <a:rPr lang="fr-FR" i="1" u="sng" dirty="0" smtClean="0"/>
              <a:t> ; édition De Boeck</a:t>
            </a:r>
            <a:endParaRPr lang="fr-FR" i="1" u="sng" dirty="0"/>
          </a:p>
        </p:txBody>
      </p:sp>
    </p:spTree>
    <p:extLst>
      <p:ext uri="{BB962C8B-B14F-4D97-AF65-F5344CB8AC3E}">
        <p14:creationId xmlns:p14="http://schemas.microsoft.com/office/powerpoint/2010/main" val="3048651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xmlns="" id="{7323023B-B3F8-4891-B129-D742D063D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1911" y="589108"/>
            <a:ext cx="5268237" cy="396489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93DD3ED3-3EF2-4FE7-93D6-A8447A00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21" y="258508"/>
            <a:ext cx="7543800" cy="457748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rgbClr val="C0504D"/>
                </a:solidFill>
              </a:rPr>
              <a:t>Allure d’une courbe courant-</a:t>
            </a:r>
            <a:r>
              <a:rPr lang="fr-FR" dirty="0" smtClean="0">
                <a:solidFill>
                  <a:srgbClr val="C0504D"/>
                </a:solidFill>
              </a:rPr>
              <a:t>potentiel du couple Cl</a:t>
            </a:r>
            <a:r>
              <a:rPr lang="fr-FR" baseline="-25000" dirty="0" smtClean="0">
                <a:solidFill>
                  <a:srgbClr val="C0504D"/>
                </a:solidFill>
              </a:rPr>
              <a:t>2</a:t>
            </a:r>
            <a:r>
              <a:rPr lang="fr-FR" dirty="0" smtClean="0">
                <a:solidFill>
                  <a:srgbClr val="C0504D"/>
                </a:solidFill>
              </a:rPr>
              <a:t>/Cl</a:t>
            </a:r>
            <a:r>
              <a:rPr lang="fr-FR" baseline="30000" dirty="0" smtClean="0">
                <a:solidFill>
                  <a:srgbClr val="C0504D"/>
                </a:solidFill>
              </a:rPr>
              <a:t>-</a:t>
            </a:r>
            <a:r>
              <a:rPr lang="fr-FR" dirty="0" smtClean="0">
                <a:solidFill>
                  <a:srgbClr val="C0504D"/>
                </a:solidFill>
              </a:rPr>
              <a:t> sur électrode de graphite.</a:t>
            </a:r>
            <a:endParaRPr lang="fr-FR" dirty="0">
              <a:solidFill>
                <a:srgbClr val="C0504D"/>
              </a:solidFill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xmlns="" id="{D4B8966B-7080-415F-8EB4-C4806985A3C9}"/>
              </a:ext>
            </a:extLst>
          </p:cNvPr>
          <p:cNvGrpSpPr/>
          <p:nvPr/>
        </p:nvGrpSpPr>
        <p:grpSpPr>
          <a:xfrm>
            <a:off x="6184158" y="1098702"/>
            <a:ext cx="2051957" cy="646331"/>
            <a:chOff x="8509000" y="2118049"/>
            <a:chExt cx="2735943" cy="861507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xmlns="" id="{591C855C-9EA2-4AEA-8100-A1E69C787923}"/>
                </a:ext>
              </a:extLst>
            </p:cNvPr>
            <p:cNvSpPr txBox="1"/>
            <p:nvPr/>
          </p:nvSpPr>
          <p:spPr>
            <a:xfrm>
              <a:off x="9276184" y="2118049"/>
              <a:ext cx="1968759" cy="861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Palier de diffusion</a:t>
              </a:r>
            </a:p>
          </p:txBody>
        </p:sp>
        <p:cxnSp>
          <p:nvCxnSpPr>
            <p:cNvPr id="7" name="Connecteur droit avec flèche 6">
              <a:extLst>
                <a:ext uri="{FF2B5EF4-FFF2-40B4-BE49-F238E27FC236}">
                  <a16:creationId xmlns:a16="http://schemas.microsoft.com/office/drawing/2014/main" xmlns="" id="{B6C3925D-B1B2-4E95-BCD0-D6A76F292DDA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8509000" y="2302716"/>
              <a:ext cx="767184" cy="246088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xmlns="" id="{50B3D456-A30D-4D62-A24B-7768341A2EFC}"/>
              </a:ext>
            </a:extLst>
          </p:cNvPr>
          <p:cNvGrpSpPr/>
          <p:nvPr/>
        </p:nvGrpSpPr>
        <p:grpSpPr>
          <a:xfrm>
            <a:off x="429557" y="4333393"/>
            <a:ext cx="1874855" cy="668065"/>
            <a:chOff x="9276184" y="2089079"/>
            <a:chExt cx="2499807" cy="890477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xmlns="" id="{E91030F3-1ACD-4C8E-8097-1C417EC9A7F6}"/>
                </a:ext>
              </a:extLst>
            </p:cNvPr>
            <p:cNvSpPr txBox="1"/>
            <p:nvPr/>
          </p:nvSpPr>
          <p:spPr>
            <a:xfrm>
              <a:off x="9276184" y="2118049"/>
              <a:ext cx="1968759" cy="861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Palier de diffusion</a:t>
              </a:r>
            </a:p>
          </p:txBody>
        </p:sp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xmlns="" id="{E8D87FFA-9B65-4758-B253-FE51B91785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44943" y="2089079"/>
              <a:ext cx="531048" cy="21363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xmlns="" id="{B2F3A319-C712-4C15-AA87-835B527A183F}"/>
              </a:ext>
            </a:extLst>
          </p:cNvPr>
          <p:cNvGrpSpPr/>
          <p:nvPr/>
        </p:nvGrpSpPr>
        <p:grpSpPr>
          <a:xfrm>
            <a:off x="5289674" y="1806672"/>
            <a:ext cx="2723396" cy="806901"/>
            <a:chOff x="8290677" y="2322831"/>
            <a:chExt cx="2361677" cy="1075534"/>
          </a:xfrm>
        </p:grpSpPr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xmlns="" id="{7CBECECB-E6A0-4147-A585-B085667964FD}"/>
                </a:ext>
              </a:extLst>
            </p:cNvPr>
            <p:cNvSpPr txBox="1"/>
            <p:nvPr/>
          </p:nvSpPr>
          <p:spPr>
            <a:xfrm>
              <a:off x="9503133" y="2536858"/>
              <a:ext cx="1149221" cy="861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Oxydation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xmlns="" id="{99B8CB09-4065-4E5E-91BF-EAC813A53CB6}"/>
                </a:ext>
              </a:extLst>
            </p:cNvPr>
            <p:cNvCxnSpPr>
              <a:cxnSpLocks/>
              <a:stCxn id="17" idx="1"/>
            </p:cNvCxnSpPr>
            <p:nvPr/>
          </p:nvCxnSpPr>
          <p:spPr>
            <a:xfrm flipH="1" flipV="1">
              <a:off x="8290677" y="2322831"/>
              <a:ext cx="1212456" cy="64478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xmlns="" id="{A0C9499D-6029-42BF-A636-7B6F6B36A541}"/>
              </a:ext>
            </a:extLst>
          </p:cNvPr>
          <p:cNvGrpSpPr/>
          <p:nvPr/>
        </p:nvGrpSpPr>
        <p:grpSpPr>
          <a:xfrm>
            <a:off x="740198" y="3240195"/>
            <a:ext cx="1225295" cy="646331"/>
            <a:chOff x="10050091" y="2118049"/>
            <a:chExt cx="1633726" cy="861507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xmlns="" id="{7839C074-6A65-4050-B3F5-EA490285B485}"/>
                </a:ext>
              </a:extLst>
            </p:cNvPr>
            <p:cNvSpPr txBox="1"/>
            <p:nvPr/>
          </p:nvSpPr>
          <p:spPr>
            <a:xfrm>
              <a:off x="10050091" y="2118049"/>
              <a:ext cx="1142481" cy="861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Réduction</a:t>
              </a:r>
            </a:p>
          </p:txBody>
        </p:sp>
        <p:cxnSp>
          <p:nvCxnSpPr>
            <p:cNvPr id="25" name="Connecteur droit avec flèche 24">
              <a:extLst>
                <a:ext uri="{FF2B5EF4-FFF2-40B4-BE49-F238E27FC236}">
                  <a16:creationId xmlns:a16="http://schemas.microsoft.com/office/drawing/2014/main" xmlns="" id="{EEB0DE22-0912-418C-A51B-D95F315DCF26}"/>
                </a:ext>
              </a:extLst>
            </p:cNvPr>
            <p:cNvCxnSpPr>
              <a:cxnSpLocks/>
            </p:cNvCxnSpPr>
            <p:nvPr/>
          </p:nvCxnSpPr>
          <p:spPr>
            <a:xfrm>
              <a:off x="11210029" y="2599375"/>
              <a:ext cx="473788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xmlns="" id="{91F2EB26-8C51-4285-BE11-C32A87A13EEF}"/>
              </a:ext>
            </a:extLst>
          </p:cNvPr>
          <p:cNvSpPr txBox="1"/>
          <p:nvPr/>
        </p:nvSpPr>
        <p:spPr>
          <a:xfrm>
            <a:off x="4494695" y="3384660"/>
            <a:ext cx="1672227" cy="3462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Surtensions</a:t>
            </a:r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xmlns="" id="{C2173CCE-58AD-4306-842C-54A148D7C4D7}"/>
              </a:ext>
            </a:extLst>
          </p:cNvPr>
          <p:cNvSpPr/>
          <p:nvPr/>
        </p:nvSpPr>
        <p:spPr>
          <a:xfrm>
            <a:off x="3971667" y="2937216"/>
            <a:ext cx="536120" cy="757387"/>
          </a:xfrm>
          <a:custGeom>
            <a:avLst/>
            <a:gdLst>
              <a:gd name="connsiteX0" fmla="*/ 541175 w 541175"/>
              <a:gd name="connsiteY0" fmla="*/ 877077 h 933778"/>
              <a:gd name="connsiteX1" fmla="*/ 279918 w 541175"/>
              <a:gd name="connsiteY1" fmla="*/ 839755 h 933778"/>
              <a:gd name="connsiteX2" fmla="*/ 0 w 541175"/>
              <a:gd name="connsiteY2" fmla="*/ 0 h 933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1175" h="933778">
                <a:moveTo>
                  <a:pt x="541175" y="877077"/>
                </a:moveTo>
                <a:cubicBezTo>
                  <a:pt x="455644" y="931505"/>
                  <a:pt x="370114" y="985934"/>
                  <a:pt x="279918" y="839755"/>
                </a:cubicBezTo>
                <a:cubicBezTo>
                  <a:pt x="189722" y="693576"/>
                  <a:pt x="94861" y="346788"/>
                  <a:pt x="0" y="0"/>
                </a:cubicBezTo>
              </a:path>
            </a:pathLst>
          </a:custGeom>
          <a:ln w="12700"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xmlns="" id="{59FBEE5B-D91E-4F24-9F7B-6CBCA391418E}"/>
              </a:ext>
            </a:extLst>
          </p:cNvPr>
          <p:cNvSpPr txBox="1"/>
          <p:nvPr/>
        </p:nvSpPr>
        <p:spPr>
          <a:xfrm>
            <a:off x="3186850" y="1060438"/>
            <a:ext cx="1094643" cy="6232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Potentiel de Nernst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xmlns="" id="{C73E16A4-62C7-489C-A4E8-AFDDF5A1E7C2}"/>
              </a:ext>
            </a:extLst>
          </p:cNvPr>
          <p:cNvCxnSpPr/>
          <p:nvPr/>
        </p:nvCxnSpPr>
        <p:spPr>
          <a:xfrm>
            <a:off x="3761407" y="1680711"/>
            <a:ext cx="0" cy="700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018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AD91-D8A7-4BF3-A7BD-9BCDD7AE2A54}" type="slidenum">
              <a:rPr lang="fr-FR" smtClean="0"/>
              <a:t>12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2"/>
          <a:stretch/>
        </p:blipFill>
        <p:spPr>
          <a:xfrm>
            <a:off x="1131142" y="1346292"/>
            <a:ext cx="3258062" cy="337525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687" y="1346292"/>
            <a:ext cx="3423483" cy="3367146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6" name="ZoneTexte 5"/>
          <p:cNvSpPr txBox="1"/>
          <p:nvPr/>
        </p:nvSpPr>
        <p:spPr>
          <a:xfrm>
            <a:off x="2307156" y="4167077"/>
            <a:ext cx="1725760" cy="30017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fr-FR" sz="1500" b="1" u="sng" dirty="0"/>
              <a:t>Système rapide</a:t>
            </a:r>
            <a:endParaRPr lang="fr-FR" sz="1500" b="1" u="sng" dirty="0"/>
          </a:p>
        </p:txBody>
      </p:sp>
      <p:sp>
        <p:nvSpPr>
          <p:cNvPr id="7" name="ZoneTexte 6"/>
          <p:cNvSpPr txBox="1"/>
          <p:nvPr/>
        </p:nvSpPr>
        <p:spPr>
          <a:xfrm>
            <a:off x="6540563" y="4167077"/>
            <a:ext cx="1458677" cy="30017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fr-FR" sz="1500" b="1" u="sng" dirty="0"/>
              <a:t>Système lent</a:t>
            </a:r>
            <a:endParaRPr lang="fr-FR" sz="1500" b="1" u="sng" dirty="0"/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1035353" y="0"/>
            <a:ext cx="7475261" cy="693867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spc="-38" dirty="0">
                <a:solidFill>
                  <a:srgbClr val="C0504D"/>
                </a:solidFill>
              </a:rPr>
              <a:t>Systèmes électrochimiques rapide et lent</a:t>
            </a:r>
            <a:endParaRPr lang="fr-FR" sz="2800" spc="-38" dirty="0">
              <a:solidFill>
                <a:srgbClr val="C0504D"/>
              </a:solidFill>
            </a:endParaRPr>
          </a:p>
        </p:txBody>
      </p:sp>
      <p:sp>
        <p:nvSpPr>
          <p:cNvPr id="11" name="Espace réservé du contenu 4"/>
          <p:cNvSpPr txBox="1">
            <a:spLocks/>
          </p:cNvSpPr>
          <p:nvPr/>
        </p:nvSpPr>
        <p:spPr>
          <a:xfrm>
            <a:off x="-1" y="4832591"/>
            <a:ext cx="9144001" cy="312498"/>
          </a:xfrm>
          <a:prstGeom prst="rect">
            <a:avLst/>
          </a:prstGeom>
        </p:spPr>
        <p:txBody>
          <a:bodyPr lIns="68580" tIns="34290" rIns="68580" bIns="34290"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bg1"/>
                </a:solidFill>
              </a:rPr>
              <a:t>Définitions des systèmes rapide et lent. Surtensions.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6308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EA7F684-7161-475A-9CDE-35E73DDB9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880" y="363241"/>
            <a:ext cx="7543800" cy="457748"/>
          </a:xfrm>
        </p:spPr>
        <p:txBody>
          <a:bodyPr>
            <a:noAutofit/>
          </a:bodyPr>
          <a:lstStyle/>
          <a:p>
            <a:pPr algn="ctr" defTabSz="914400"/>
            <a:r>
              <a:rPr lang="fr-FR" dirty="0">
                <a:solidFill>
                  <a:srgbClr val="C0504D"/>
                </a:solidFill>
              </a:rPr>
              <a:t>Influence de </a:t>
            </a:r>
            <a:r>
              <a:rPr lang="fr-FR" dirty="0" smtClean="0">
                <a:solidFill>
                  <a:srgbClr val="C0504D"/>
                </a:solidFill>
              </a:rPr>
              <a:t>l’électrode sur la cinétique de réaction</a:t>
            </a:r>
            <a:endParaRPr lang="fr-FR" dirty="0">
              <a:solidFill>
                <a:srgbClr val="C0504D"/>
              </a:solidFill>
            </a:endParaRP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xmlns="" id="{1A0C7C7D-4ECB-4E65-A906-131186E3A1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6017" y="1385125"/>
            <a:ext cx="4637210" cy="301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38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rgbClr val="C0504D"/>
                </a:solidFill>
              </a:rPr>
              <a:t>Retour sur l’expérience introductive</a:t>
            </a:r>
            <a:endParaRPr lang="fr-FR" dirty="0">
              <a:solidFill>
                <a:srgbClr val="C0504D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3E54-0734-48B3-802C-0705EA38F12D}" type="slidenum">
              <a:rPr lang="fr-FR" smtClean="0"/>
              <a:t>14</a:t>
            </a:fld>
            <a:endParaRPr lang="fr-FR"/>
          </a:p>
        </p:txBody>
      </p:sp>
      <p:grpSp>
        <p:nvGrpSpPr>
          <p:cNvPr id="6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189949" y="994952"/>
            <a:ext cx="1067021" cy="1502571"/>
            <a:chOff x="0" y="0"/>
            <a:chExt cx="571500" cy="824230"/>
          </a:xfrm>
        </p:grpSpPr>
        <p:grpSp>
          <p:nvGrpSpPr>
            <p:cNvPr id="7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9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0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0" y="202970"/>
                <a:ext cx="571500" cy="593725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1" name="Groupe 12">
            <a:extLst>
              <a:ext uri="{FF2B5EF4-FFF2-40B4-BE49-F238E27FC236}">
                <a16:creationId xmlns:a16="http://schemas.microsoft.com/office/drawing/2014/main" xmlns="" id="{CF9D2DA4-2DC0-4E89-8C34-F545A2D0F318}"/>
              </a:ext>
            </a:extLst>
          </p:cNvPr>
          <p:cNvGrpSpPr/>
          <p:nvPr/>
        </p:nvGrpSpPr>
        <p:grpSpPr>
          <a:xfrm rot="3574875">
            <a:off x="115349" y="1955738"/>
            <a:ext cx="807448" cy="292839"/>
            <a:chOff x="6654800" y="2167467"/>
            <a:chExt cx="2084174" cy="7620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B4EE749D-43FC-44CE-9B4E-FFAA7D77C762}"/>
                </a:ext>
              </a:extLst>
            </p:cNvPr>
            <p:cNvSpPr/>
            <p:nvPr/>
          </p:nvSpPr>
          <p:spPr>
            <a:xfrm>
              <a:off x="6654800" y="2167467"/>
              <a:ext cx="194733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3" name="Groupe 11">
              <a:extLst>
                <a:ext uri="{FF2B5EF4-FFF2-40B4-BE49-F238E27FC236}">
                  <a16:creationId xmlns:a16="http://schemas.microsoft.com/office/drawing/2014/main" xmlns="" id="{93D34AD1-885D-43C1-8854-D6FC806ECE1A}"/>
                </a:ext>
              </a:extLst>
            </p:cNvPr>
            <p:cNvGrpSpPr/>
            <p:nvPr/>
          </p:nvGrpSpPr>
          <p:grpSpPr>
            <a:xfrm>
              <a:off x="6849533" y="2438229"/>
              <a:ext cx="1889441" cy="220476"/>
              <a:chOff x="6849533" y="2362200"/>
              <a:chExt cx="1889441" cy="282389"/>
            </a:xfrm>
            <a:grpFill/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1E93C983-3849-49E3-8F68-16289CE65E66}"/>
                  </a:ext>
                </a:extLst>
              </p:cNvPr>
              <p:cNvSpPr/>
              <p:nvPr/>
            </p:nvSpPr>
            <p:spPr>
              <a:xfrm>
                <a:off x="6849533" y="2362200"/>
                <a:ext cx="1389909" cy="2823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Triangle isocèle 14">
                <a:extLst>
                  <a:ext uri="{FF2B5EF4-FFF2-40B4-BE49-F238E27FC236}">
                    <a16:creationId xmlns:a16="http://schemas.microsoft.com/office/drawing/2014/main" xmlns="" id="{06D6D853-9D7D-4D8B-8CAD-34115AE307FD}"/>
                  </a:ext>
                </a:extLst>
              </p:cNvPr>
              <p:cNvSpPr/>
              <p:nvPr/>
            </p:nvSpPr>
            <p:spPr>
              <a:xfrm rot="5400000">
                <a:off x="8348014" y="2253628"/>
                <a:ext cx="282388" cy="49953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16" name="Groupe 19">
            <a:extLst>
              <a:ext uri="{FF2B5EF4-FFF2-40B4-BE49-F238E27FC236}">
                <a16:creationId xmlns:a16="http://schemas.microsoft.com/office/drawing/2014/main" xmlns="" id="{2E35EE84-A669-4AFF-BD00-7F2B1A1821FF}"/>
              </a:ext>
            </a:extLst>
          </p:cNvPr>
          <p:cNvGrpSpPr/>
          <p:nvPr/>
        </p:nvGrpSpPr>
        <p:grpSpPr>
          <a:xfrm>
            <a:off x="525713" y="1829199"/>
            <a:ext cx="1739425" cy="523220"/>
            <a:chOff x="1524532" y="2297586"/>
            <a:chExt cx="4915392" cy="834128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xmlns="" id="{2E5FABB1-CE85-4FF7-939D-AF837AC007C9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 flipH="1">
              <a:off x="1524532" y="2595613"/>
              <a:ext cx="2510386" cy="21764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xmlns="" id="{8BE7D78F-28E5-4F9F-A8D2-6625E03EF2CE}"/>
                </a:ext>
              </a:extLst>
            </p:cNvPr>
            <p:cNvSpPr txBox="1"/>
            <p:nvPr/>
          </p:nvSpPr>
          <p:spPr>
            <a:xfrm>
              <a:off x="4137918" y="2297586"/>
              <a:ext cx="2302006" cy="834128"/>
            </a:xfrm>
            <a:prstGeom prst="rect">
              <a:avLst/>
            </a:prstGeom>
            <a:noFill/>
            <a:ln>
              <a:solidFill>
                <a:srgbClr val="FFFF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Clou en fer</a:t>
              </a:r>
            </a:p>
          </p:txBody>
        </p:sp>
      </p:grpSp>
      <p:grpSp>
        <p:nvGrpSpPr>
          <p:cNvPr id="19" name="Groupe 24">
            <a:extLst>
              <a:ext uri="{FF2B5EF4-FFF2-40B4-BE49-F238E27FC236}">
                <a16:creationId xmlns:a16="http://schemas.microsoft.com/office/drawing/2014/main" xmlns="" id="{E6B405C0-E8B4-48DB-B88B-27C1D733DF19}"/>
              </a:ext>
            </a:extLst>
          </p:cNvPr>
          <p:cNvGrpSpPr/>
          <p:nvPr/>
        </p:nvGrpSpPr>
        <p:grpSpPr>
          <a:xfrm>
            <a:off x="816799" y="1144382"/>
            <a:ext cx="1265044" cy="738664"/>
            <a:chOff x="1457596" y="2609499"/>
            <a:chExt cx="2906382" cy="1994925"/>
          </a:xfrm>
        </p:grpSpPr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xmlns="" id="{5AD0BB2F-DF1E-4121-AA53-DB1601B9AC30}"/>
                </a:ext>
              </a:extLst>
            </p:cNvPr>
            <p:cNvCxnSpPr/>
            <p:nvPr/>
          </p:nvCxnSpPr>
          <p:spPr>
            <a:xfrm flipH="1">
              <a:off x="1457596" y="3914940"/>
              <a:ext cx="1250590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xmlns="" id="{027BA239-90E8-4D35-99A1-F405A0491B81}"/>
                </a:ext>
              </a:extLst>
            </p:cNvPr>
            <p:cNvSpPr txBox="1"/>
            <p:nvPr/>
          </p:nvSpPr>
          <p:spPr>
            <a:xfrm>
              <a:off x="2917259" y="2609499"/>
              <a:ext cx="1446719" cy="1994925"/>
            </a:xfrm>
            <a:prstGeom prst="rect">
              <a:avLst/>
            </a:prstGeom>
            <a:noFill/>
            <a:ln>
              <a:solidFill>
                <a:srgbClr val="FFFF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1400" dirty="0" smtClean="0"/>
                <a:t>H</a:t>
              </a:r>
              <a:r>
                <a:rPr lang="fr-FR" sz="1400" baseline="-25000" dirty="0" smtClean="0"/>
                <a:t>2</a:t>
              </a:r>
              <a:r>
                <a:rPr lang="fr-FR" sz="1400" dirty="0" smtClean="0"/>
                <a:t>SO</a:t>
              </a:r>
              <a:r>
                <a:rPr lang="fr-FR" sz="1400" baseline="-25000" dirty="0" smtClean="0"/>
                <a:t>4</a:t>
              </a:r>
              <a:r>
                <a:rPr lang="fr-FR" sz="1400" dirty="0" smtClean="0"/>
                <a:t> </a:t>
              </a:r>
              <a:r>
                <a:rPr lang="fr-FR" sz="1400" dirty="0" smtClean="0"/>
                <a:t>à 1 mol/L</a:t>
              </a:r>
              <a:endParaRPr lang="fr-FR" sz="1400" dirty="0"/>
            </a:p>
          </p:txBody>
        </p:sp>
      </p:grpSp>
      <p:grpSp>
        <p:nvGrpSpPr>
          <p:cNvPr id="23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2751508" y="1042618"/>
            <a:ext cx="1067021" cy="1502571"/>
            <a:chOff x="0" y="0"/>
            <a:chExt cx="571500" cy="824230"/>
          </a:xfrm>
        </p:grpSpPr>
        <p:grpSp>
          <p:nvGrpSpPr>
            <p:cNvPr id="24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26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7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0" y="202970"/>
                <a:ext cx="571500" cy="593725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28" name="Groupe 12">
            <a:extLst>
              <a:ext uri="{FF2B5EF4-FFF2-40B4-BE49-F238E27FC236}">
                <a16:creationId xmlns:a16="http://schemas.microsoft.com/office/drawing/2014/main" xmlns="" id="{CF9D2DA4-2DC0-4E89-8C34-F545A2D0F318}"/>
              </a:ext>
            </a:extLst>
          </p:cNvPr>
          <p:cNvGrpSpPr/>
          <p:nvPr/>
        </p:nvGrpSpPr>
        <p:grpSpPr>
          <a:xfrm rot="3574875">
            <a:off x="2676908" y="2003404"/>
            <a:ext cx="807448" cy="292839"/>
            <a:chOff x="6654800" y="2167467"/>
            <a:chExt cx="2084174" cy="7620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B4EE749D-43FC-44CE-9B4E-FFAA7D77C762}"/>
                </a:ext>
              </a:extLst>
            </p:cNvPr>
            <p:cNvSpPr/>
            <p:nvPr/>
          </p:nvSpPr>
          <p:spPr>
            <a:xfrm>
              <a:off x="6654800" y="2167467"/>
              <a:ext cx="194733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11">
              <a:extLst>
                <a:ext uri="{FF2B5EF4-FFF2-40B4-BE49-F238E27FC236}">
                  <a16:creationId xmlns:a16="http://schemas.microsoft.com/office/drawing/2014/main" xmlns="" id="{93D34AD1-885D-43C1-8854-D6FC806ECE1A}"/>
                </a:ext>
              </a:extLst>
            </p:cNvPr>
            <p:cNvGrpSpPr/>
            <p:nvPr/>
          </p:nvGrpSpPr>
          <p:grpSpPr>
            <a:xfrm>
              <a:off x="6849533" y="2438229"/>
              <a:ext cx="1889441" cy="220476"/>
              <a:chOff x="6849533" y="2362200"/>
              <a:chExt cx="1889441" cy="282389"/>
            </a:xfrm>
            <a:grpFill/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1E93C983-3849-49E3-8F68-16289CE65E66}"/>
                  </a:ext>
                </a:extLst>
              </p:cNvPr>
              <p:cNvSpPr/>
              <p:nvPr/>
            </p:nvSpPr>
            <p:spPr>
              <a:xfrm>
                <a:off x="6849533" y="2362200"/>
                <a:ext cx="1389909" cy="2823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Triangle isocèle 31">
                <a:extLst>
                  <a:ext uri="{FF2B5EF4-FFF2-40B4-BE49-F238E27FC236}">
                    <a16:creationId xmlns:a16="http://schemas.microsoft.com/office/drawing/2014/main" xmlns="" id="{06D6D853-9D7D-4D8B-8CAD-34115AE307FD}"/>
                  </a:ext>
                </a:extLst>
              </p:cNvPr>
              <p:cNvSpPr/>
              <p:nvPr/>
            </p:nvSpPr>
            <p:spPr>
              <a:xfrm rot="5400000">
                <a:off x="8348014" y="2253628"/>
                <a:ext cx="282388" cy="49953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39" name="Forme libre : forme 14">
            <a:extLst>
              <a:ext uri="{FF2B5EF4-FFF2-40B4-BE49-F238E27FC236}">
                <a16:creationId xmlns:a16="http://schemas.microsoft.com/office/drawing/2014/main" xmlns="" id="{ADA1A785-4058-4A2A-AD9F-5A8EEF58D0A8}"/>
              </a:ext>
            </a:extLst>
          </p:cNvPr>
          <p:cNvSpPr/>
          <p:nvPr/>
        </p:nvSpPr>
        <p:spPr>
          <a:xfrm>
            <a:off x="3171402" y="981859"/>
            <a:ext cx="730391" cy="1422568"/>
          </a:xfrm>
          <a:custGeom>
            <a:avLst/>
            <a:gdLst>
              <a:gd name="connsiteX0" fmla="*/ 0 w 2167467"/>
              <a:gd name="connsiteY0" fmla="*/ 3444042 h 3922008"/>
              <a:gd name="connsiteX1" fmla="*/ 821267 w 2167467"/>
              <a:gd name="connsiteY1" fmla="*/ 3647242 h 3922008"/>
              <a:gd name="connsiteX2" fmla="*/ 1845734 w 2167467"/>
              <a:gd name="connsiteY2" fmla="*/ 167442 h 3922008"/>
              <a:gd name="connsiteX3" fmla="*/ 2167467 w 2167467"/>
              <a:gd name="connsiteY3" fmla="*/ 870176 h 3922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7467" h="3922008">
                <a:moveTo>
                  <a:pt x="0" y="3444042"/>
                </a:moveTo>
                <a:cubicBezTo>
                  <a:pt x="256822" y="3818692"/>
                  <a:pt x="513645" y="4193342"/>
                  <a:pt x="821267" y="3647242"/>
                </a:cubicBezTo>
                <a:cubicBezTo>
                  <a:pt x="1128889" y="3101142"/>
                  <a:pt x="1621367" y="630286"/>
                  <a:pt x="1845734" y="167442"/>
                </a:cubicBezTo>
                <a:cubicBezTo>
                  <a:pt x="2070101" y="-295402"/>
                  <a:pt x="2118784" y="287387"/>
                  <a:pt x="2167467" y="870176"/>
                </a:cubicBezTo>
              </a:path>
            </a:pathLst>
          </a:cu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grpSp>
        <p:nvGrpSpPr>
          <p:cNvPr id="40" name="Groupe 18">
            <a:extLst>
              <a:ext uri="{FF2B5EF4-FFF2-40B4-BE49-F238E27FC236}">
                <a16:creationId xmlns:a16="http://schemas.microsoft.com/office/drawing/2014/main" xmlns="" id="{33FBA343-C963-4DEA-AC2D-C4AFB38540E5}"/>
              </a:ext>
            </a:extLst>
          </p:cNvPr>
          <p:cNvGrpSpPr/>
          <p:nvPr/>
        </p:nvGrpSpPr>
        <p:grpSpPr>
          <a:xfrm>
            <a:off x="2736491" y="785482"/>
            <a:ext cx="1022710" cy="523220"/>
            <a:chOff x="5054554" y="1483787"/>
            <a:chExt cx="3034933" cy="1442508"/>
          </a:xfrm>
        </p:grpSpPr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xmlns="" id="{6D103C2A-55E9-404C-BC34-769096DBD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18123" y="2603622"/>
              <a:ext cx="871221" cy="1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xmlns="" id="{159046C2-E46E-4BC8-B0E0-5702ED695A41}"/>
                </a:ext>
              </a:extLst>
            </p:cNvPr>
            <p:cNvSpPr txBox="1"/>
            <p:nvPr/>
          </p:nvSpPr>
          <p:spPr>
            <a:xfrm>
              <a:off x="5054554" y="1483787"/>
              <a:ext cx="3034933" cy="1442508"/>
            </a:xfrm>
            <a:prstGeom prst="rect">
              <a:avLst/>
            </a:prstGeom>
            <a:noFill/>
            <a:ln>
              <a:solidFill>
                <a:srgbClr val="FFFF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Fil de platine</a:t>
              </a:r>
            </a:p>
          </p:txBody>
        </p:sp>
      </p:grpSp>
      <p:grpSp>
        <p:nvGrpSpPr>
          <p:cNvPr id="43" name="Grouper 367">
            <a:extLst>
              <a:ext uri="{FF2B5EF4-FFF2-40B4-BE49-F238E27FC236}">
                <a16:creationId xmlns:a16="http://schemas.microsoft.com/office/drawing/2014/main" xmlns="" id="{BC079BD0-EB93-4D86-9ECA-40D4F9EEEB9E}"/>
              </a:ext>
            </a:extLst>
          </p:cNvPr>
          <p:cNvGrpSpPr/>
          <p:nvPr/>
        </p:nvGrpSpPr>
        <p:grpSpPr>
          <a:xfrm>
            <a:off x="3235563" y="1794349"/>
            <a:ext cx="98218" cy="403527"/>
            <a:chOff x="0" y="0"/>
            <a:chExt cx="291465" cy="1112520"/>
          </a:xfrm>
        </p:grpSpPr>
        <p:grpSp>
          <p:nvGrpSpPr>
            <p:cNvPr id="44" name="Grouper 364">
              <a:extLst>
                <a:ext uri="{FF2B5EF4-FFF2-40B4-BE49-F238E27FC236}">
                  <a16:creationId xmlns:a16="http://schemas.microsoft.com/office/drawing/2014/main" xmlns="" id="{59014530-0192-42E9-B3DE-418655F0DCE1}"/>
                </a:ext>
              </a:extLst>
            </p:cNvPr>
            <p:cNvGrpSpPr/>
            <p:nvPr/>
          </p:nvGrpSpPr>
          <p:grpSpPr>
            <a:xfrm>
              <a:off x="0" y="447675"/>
              <a:ext cx="291465" cy="664845"/>
              <a:chOff x="0" y="0"/>
              <a:chExt cx="291465" cy="664845"/>
            </a:xfrm>
          </p:grpSpPr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xmlns="" id="{9F1CA46B-2CD6-4CFE-89D7-8C350B747439}"/>
                  </a:ext>
                </a:extLst>
              </p:cNvPr>
              <p:cNvSpPr/>
              <p:nvPr/>
            </p:nvSpPr>
            <p:spPr>
              <a:xfrm>
                <a:off x="0" y="357505"/>
                <a:ext cx="60325" cy="67946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xmlns="" id="{2149FC33-9B8F-47E8-AD00-02D722387654}"/>
                  </a:ext>
                </a:extLst>
              </p:cNvPr>
              <p:cNvSpPr/>
              <p:nvPr/>
            </p:nvSpPr>
            <p:spPr>
              <a:xfrm>
                <a:off x="152400" y="509905"/>
                <a:ext cx="60325" cy="67946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xmlns="" id="{7460E323-D4FC-407F-9B77-7A805A667D44}"/>
                  </a:ext>
                </a:extLst>
              </p:cNvPr>
              <p:cNvSpPr/>
              <p:nvPr/>
            </p:nvSpPr>
            <p:spPr>
              <a:xfrm>
                <a:off x="29845" y="54991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xmlns="" id="{BE76BF52-646A-4E00-98F2-219CFC0EC3E4}"/>
                  </a:ext>
                </a:extLst>
              </p:cNvPr>
              <p:cNvSpPr/>
              <p:nvPr/>
            </p:nvSpPr>
            <p:spPr>
              <a:xfrm>
                <a:off x="95885" y="400685"/>
                <a:ext cx="75565" cy="88900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xmlns="" id="{F8CCB398-4864-4B6D-8030-EE6FCCC0EAE2}"/>
                  </a:ext>
                </a:extLst>
              </p:cNvPr>
              <p:cNvSpPr/>
              <p:nvPr/>
            </p:nvSpPr>
            <p:spPr>
              <a:xfrm>
                <a:off x="167640" y="238760"/>
                <a:ext cx="76200" cy="90170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xmlns="" id="{D495F1D2-F43D-4B4D-8152-0AB758E22CCF}"/>
                  </a:ext>
                </a:extLst>
              </p:cNvPr>
              <p:cNvSpPr/>
              <p:nvPr/>
            </p:nvSpPr>
            <p:spPr>
              <a:xfrm>
                <a:off x="0" y="176530"/>
                <a:ext cx="88265" cy="9715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xmlns="" id="{347BA3F5-47E5-4710-81DF-D03813AA1EC0}"/>
                  </a:ext>
                </a:extLst>
              </p:cNvPr>
              <p:cNvSpPr/>
              <p:nvPr/>
            </p:nvSpPr>
            <p:spPr>
              <a:xfrm>
                <a:off x="152400" y="1346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xmlns="" id="{249651FC-12E9-4378-B435-923879197BB1}"/>
                  </a:ext>
                </a:extLst>
              </p:cNvPr>
              <p:cNvSpPr/>
              <p:nvPr/>
            </p:nvSpPr>
            <p:spPr>
              <a:xfrm>
                <a:off x="95885" y="30099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xmlns="" id="{8BAEE5E6-B4A3-4EDB-AD6A-DB058046CB97}"/>
                  </a:ext>
                </a:extLst>
              </p:cNvPr>
              <p:cNvSpPr/>
              <p:nvPr/>
            </p:nvSpPr>
            <p:spPr>
              <a:xfrm>
                <a:off x="29845" y="0"/>
                <a:ext cx="100965" cy="10985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xmlns="" id="{CF7689A3-C8E3-4476-95A5-931D2E18017D}"/>
                  </a:ext>
                </a:extLst>
              </p:cNvPr>
              <p:cNvSpPr/>
              <p:nvPr/>
            </p:nvSpPr>
            <p:spPr>
              <a:xfrm>
                <a:off x="231140" y="4394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7" name="Ellipse 56">
                <a:extLst>
                  <a:ext uri="{FF2B5EF4-FFF2-40B4-BE49-F238E27FC236}">
                    <a16:creationId xmlns:a16="http://schemas.microsoft.com/office/drawing/2014/main" xmlns="" id="{9C40B9B6-B580-4386-B8E6-1FD3007ECF9E}"/>
                  </a:ext>
                </a:extLst>
              </p:cNvPr>
              <p:cNvSpPr/>
              <p:nvPr/>
            </p:nvSpPr>
            <p:spPr>
              <a:xfrm>
                <a:off x="107315" y="59690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58" name="Ellipse 57">
                <a:extLst>
                  <a:ext uri="{FF2B5EF4-FFF2-40B4-BE49-F238E27FC236}">
                    <a16:creationId xmlns:a16="http://schemas.microsoft.com/office/drawing/2014/main" xmlns="" id="{441AD38B-779A-449B-8C43-AE60BCDC72FD}"/>
                  </a:ext>
                </a:extLst>
              </p:cNvPr>
              <p:cNvSpPr/>
              <p:nvPr/>
            </p:nvSpPr>
            <p:spPr>
              <a:xfrm>
                <a:off x="182245" y="3759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xmlns="" id="{01158D70-CEB1-4EA4-A049-3CC055FC842B}"/>
                </a:ext>
              </a:extLst>
            </p:cNvPr>
            <p:cNvSpPr/>
            <p:nvPr/>
          </p:nvSpPr>
          <p:spPr>
            <a:xfrm>
              <a:off x="142240" y="190500"/>
              <a:ext cx="100965" cy="109855"/>
            </a:xfrm>
            <a:prstGeom prst="ellipse">
              <a:avLst/>
            </a:prstGeom>
            <a:solidFill>
              <a:srgbClr val="FFFFFF"/>
            </a:solidFill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xmlns="" id="{F48C8551-F2F5-41EC-BFD4-F87F1409FD2F}"/>
                </a:ext>
              </a:extLst>
            </p:cNvPr>
            <p:cNvSpPr/>
            <p:nvPr/>
          </p:nvSpPr>
          <p:spPr>
            <a:xfrm>
              <a:off x="57785" y="0"/>
              <a:ext cx="64770" cy="67945"/>
            </a:xfrm>
            <a:prstGeom prst="ellipse">
              <a:avLst/>
            </a:prstGeom>
            <a:solidFill>
              <a:srgbClr val="FFFFFF"/>
            </a:solidFill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pic>
        <p:nvPicPr>
          <p:cNvPr id="78" name="Image 7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3" b="9671"/>
          <a:stretch/>
        </p:blipFill>
        <p:spPr>
          <a:xfrm>
            <a:off x="4296762" y="927733"/>
            <a:ext cx="4428254" cy="3116027"/>
          </a:xfrm>
          <a:prstGeom prst="rect">
            <a:avLst/>
          </a:prstGeom>
        </p:spPr>
      </p:pic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xmlns="" id="{2E5FABB1-CE85-4FF7-939D-AF837AC007C9}"/>
              </a:ext>
            </a:extLst>
          </p:cNvPr>
          <p:cNvCxnSpPr>
            <a:cxnSpLocks/>
          </p:cNvCxnSpPr>
          <p:nvPr/>
        </p:nvCxnSpPr>
        <p:spPr>
          <a:xfrm>
            <a:off x="2155667" y="2037622"/>
            <a:ext cx="764128" cy="0"/>
          </a:xfrm>
          <a:prstGeom prst="straightConnector1">
            <a:avLst/>
          </a:prstGeom>
          <a:ln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avec flèche 81">
            <a:extLst>
              <a:ext uri="{FF2B5EF4-FFF2-40B4-BE49-F238E27FC236}">
                <a16:creationId xmlns:a16="http://schemas.microsoft.com/office/drawing/2014/main" xmlns="" id="{5AD0BB2F-DF1E-4121-AA53-DB1601B9AC30}"/>
              </a:ext>
            </a:extLst>
          </p:cNvPr>
          <p:cNvCxnSpPr/>
          <p:nvPr/>
        </p:nvCxnSpPr>
        <p:spPr>
          <a:xfrm>
            <a:off x="1984894" y="1623048"/>
            <a:ext cx="921808" cy="0"/>
          </a:xfrm>
          <a:prstGeom prst="straightConnector1">
            <a:avLst/>
          </a:prstGeom>
          <a:ln>
            <a:solidFill>
              <a:srgbClr val="C05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ZoneTexte 83"/>
          <p:cNvSpPr txBox="1"/>
          <p:nvPr/>
        </p:nvSpPr>
        <p:spPr>
          <a:xfrm>
            <a:off x="5067089" y="4123926"/>
            <a:ext cx="2712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Courbes courant-potentiel</a:t>
            </a:r>
            <a:endParaRPr lang="fr-FR" b="1" u="sng" dirty="0"/>
          </a:p>
        </p:txBody>
      </p:sp>
      <p:sp>
        <p:nvSpPr>
          <p:cNvPr id="85" name="ZoneTexte 84"/>
          <p:cNvSpPr txBox="1"/>
          <p:nvPr/>
        </p:nvSpPr>
        <p:spPr>
          <a:xfrm>
            <a:off x="903434" y="2710008"/>
            <a:ext cx="245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Expérience introductive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145191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6F0CFAD9-F53F-4A37-AD72-918828EE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xmlns="" id="{9466B424-90FB-4562-93B7-41832492D8DD}"/>
              </a:ext>
            </a:extLst>
          </p:cNvPr>
          <p:cNvGrpSpPr/>
          <p:nvPr/>
        </p:nvGrpSpPr>
        <p:grpSpPr>
          <a:xfrm>
            <a:off x="1119737" y="1222872"/>
            <a:ext cx="6786322" cy="3149736"/>
            <a:chOff x="-340084" y="1236775"/>
            <a:chExt cx="9429079" cy="4046198"/>
          </a:xfrm>
        </p:grpSpPr>
        <p:grpSp>
          <p:nvGrpSpPr>
            <p:cNvPr id="10" name="Grouper 68">
              <a:extLst>
                <a:ext uri="{FF2B5EF4-FFF2-40B4-BE49-F238E27FC236}">
                  <a16:creationId xmlns:a16="http://schemas.microsoft.com/office/drawing/2014/main" xmlns="" id="{738D8260-2BDD-4216-B057-80136B70BBE3}"/>
                </a:ext>
              </a:extLst>
            </p:cNvPr>
            <p:cNvGrpSpPr/>
            <p:nvPr/>
          </p:nvGrpSpPr>
          <p:grpSpPr>
            <a:xfrm>
              <a:off x="3248121" y="1236775"/>
              <a:ext cx="2504978" cy="4046198"/>
              <a:chOff x="0" y="0"/>
              <a:chExt cx="1605915" cy="2593975"/>
            </a:xfrm>
          </p:grpSpPr>
          <p:grpSp>
            <p:nvGrpSpPr>
              <p:cNvPr id="23" name="Grouper 69">
                <a:extLst>
                  <a:ext uri="{FF2B5EF4-FFF2-40B4-BE49-F238E27FC236}">
                    <a16:creationId xmlns:a16="http://schemas.microsoft.com/office/drawing/2014/main" xmlns="" id="{F1975B6D-579F-409C-B015-1DAAFCE026B2}"/>
                  </a:ext>
                </a:extLst>
              </p:cNvPr>
              <p:cNvGrpSpPr/>
              <p:nvPr/>
            </p:nvGrpSpPr>
            <p:grpSpPr>
              <a:xfrm>
                <a:off x="0" y="0"/>
                <a:ext cx="1605915" cy="2593975"/>
                <a:chOff x="0" y="0"/>
                <a:chExt cx="1605915" cy="2593975"/>
              </a:xfrm>
              <a:extLst>
                <a:ext uri="{0CCBE362-F206-4b92-989A-16890622DB6E}">
                  <ma14:wrappingTextBoxFlag xmlns:ma14="http://schemas.microsoft.com/office/mac/drawingml/2011/main" val="1"/>
                </a:ext>
              </a:extLst>
            </p:grpSpPr>
            <p:grpSp>
              <p:nvGrpSpPr>
                <p:cNvPr id="25" name="Grouper 71">
                  <a:extLst>
                    <a:ext uri="{FF2B5EF4-FFF2-40B4-BE49-F238E27FC236}">
                      <a16:creationId xmlns:a16="http://schemas.microsoft.com/office/drawing/2014/main" xmlns="" id="{E23ADFE2-0402-4B14-AC5C-D9F8A4A6C319}"/>
                    </a:ext>
                  </a:extLst>
                </p:cNvPr>
                <p:cNvGrpSpPr/>
                <p:nvPr/>
              </p:nvGrpSpPr>
              <p:grpSpPr>
                <a:xfrm>
                  <a:off x="0" y="1530350"/>
                  <a:ext cx="1605915" cy="692150"/>
                  <a:chOff x="0" y="0"/>
                  <a:chExt cx="1605915" cy="824230"/>
                </a:xfrm>
              </p:grpSpPr>
              <p:grpSp>
                <p:nvGrpSpPr>
                  <p:cNvPr id="77" name="Grouper 123">
                    <a:extLst>
                      <a:ext uri="{FF2B5EF4-FFF2-40B4-BE49-F238E27FC236}">
                        <a16:creationId xmlns:a16="http://schemas.microsoft.com/office/drawing/2014/main" xmlns="" id="{F6273A4B-6A76-4DA3-AF8D-73A247F67A82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605915" cy="824230"/>
                    <a:chOff x="0" y="0"/>
                    <a:chExt cx="571500" cy="824230"/>
                  </a:xfrm>
                </p:grpSpPr>
                <p:grpSp>
                  <p:nvGrpSpPr>
                    <p:cNvPr id="79" name="Grouper 125">
                      <a:extLst>
                        <a:ext uri="{FF2B5EF4-FFF2-40B4-BE49-F238E27FC236}">
                          <a16:creationId xmlns:a16="http://schemas.microsoft.com/office/drawing/2014/main" xmlns="" id="{B438C0D1-377C-4054-AC2C-6EE4DBE4E3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24130"/>
                      <a:ext cx="571500" cy="800100"/>
                      <a:chOff x="0" y="0"/>
                      <a:chExt cx="571500" cy="800100"/>
                    </a:xfrm>
                  </p:grpSpPr>
                  <p:sp>
                    <p:nvSpPr>
                      <p:cNvPr id="81" name="Arrondir un rectangle avec un coin du même côté 127">
                        <a:extLst>
                          <a:ext uri="{FF2B5EF4-FFF2-40B4-BE49-F238E27FC236}">
                            <a16:creationId xmlns:a16="http://schemas.microsoft.com/office/drawing/2014/main" xmlns="" id="{9B46A5A5-34E9-403E-87A9-34E54507237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0"/>
                        <a:ext cx="571500" cy="800100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  <p:sp>
                    <p:nvSpPr>
                      <p:cNvPr id="82" name="Arrondir un rectangle avec un coin du même côté 128">
                        <a:extLst>
                          <a:ext uri="{FF2B5EF4-FFF2-40B4-BE49-F238E27FC236}">
                            <a16:creationId xmlns:a16="http://schemas.microsoft.com/office/drawing/2014/main" xmlns="" id="{711058A5-B276-4E92-BAB1-079058D2BE7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206375"/>
                        <a:ext cx="571500" cy="593725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</p:grpSp>
                <p:sp>
                  <p:nvSpPr>
                    <p:cNvPr id="80" name="Rectangle 79">
                      <a:extLst>
                        <a:ext uri="{FF2B5EF4-FFF2-40B4-BE49-F238E27FC236}">
                          <a16:creationId xmlns:a16="http://schemas.microsoft.com/office/drawing/2014/main" xmlns="" id="{9D581C98-3720-4FC4-A6B9-B4270CBABFE1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0" y="0"/>
                      <a:ext cx="571500" cy="45085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solidFill>
                        <a:schemeClr val="bg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78" name="Rectangle 77">
                    <a:extLst>
                      <a:ext uri="{FF2B5EF4-FFF2-40B4-BE49-F238E27FC236}">
                        <a16:creationId xmlns:a16="http://schemas.microsoft.com/office/drawing/2014/main" xmlns="" id="{344485D9-ADE5-4D98-84C8-38D4F2D2FF84}"/>
                      </a:ext>
                    </a:extLst>
                  </p:cNvPr>
                  <p:cNvSpPr/>
                  <p:nvPr/>
                </p:nvSpPr>
                <p:spPr>
                  <a:xfrm flipV="1">
                    <a:off x="497840" y="205740"/>
                    <a:ext cx="629920" cy="577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6" name="Grouper 72">
                  <a:extLst>
                    <a:ext uri="{FF2B5EF4-FFF2-40B4-BE49-F238E27FC236}">
                      <a16:creationId xmlns:a16="http://schemas.microsoft.com/office/drawing/2014/main" xmlns="" id="{BB4CB314-9150-4525-95FA-713C4230F96D}"/>
                    </a:ext>
                  </a:extLst>
                </p:cNvPr>
                <p:cNvGrpSpPr/>
                <p:nvPr/>
              </p:nvGrpSpPr>
              <p:grpSpPr>
                <a:xfrm>
                  <a:off x="464820" y="1050290"/>
                  <a:ext cx="676275" cy="1157605"/>
                  <a:chOff x="-115156" y="-5080"/>
                  <a:chExt cx="2760759" cy="1157605"/>
                </a:xfrm>
              </p:grpSpPr>
              <p:sp>
                <p:nvSpPr>
                  <p:cNvPr id="70" name="Arrondir un rectangle avec un coin du même côté 116">
                    <a:extLst>
                      <a:ext uri="{FF2B5EF4-FFF2-40B4-BE49-F238E27FC236}">
                        <a16:creationId xmlns:a16="http://schemas.microsoft.com/office/drawing/2014/main" xmlns="" id="{D612580B-9E6D-4230-B055-25AD4CBF82F2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352425"/>
                    <a:ext cx="2573020" cy="800100"/>
                  </a:xfrm>
                  <a:prstGeom prst="round2SameRect">
                    <a:avLst/>
                  </a:prstGeom>
                  <a:noFill/>
                  <a:ln w="1270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1" name="Arrondir un rectangle avec un coin du même côté 117">
                    <a:extLst>
                      <a:ext uri="{FF2B5EF4-FFF2-40B4-BE49-F238E27FC236}">
                        <a16:creationId xmlns:a16="http://schemas.microsoft.com/office/drawing/2014/main" xmlns="" id="{DCB5D10F-50F2-4DF0-8193-25620BEF2664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544195"/>
                    <a:ext cx="2573020" cy="607695"/>
                  </a:xfrm>
                  <a:prstGeom prst="round2Same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xmlns="" id="{D7B26B25-85E1-438B-80F3-9591F4F42B4F}"/>
                      </a:ext>
                    </a:extLst>
                  </p:cNvPr>
                  <p:cNvSpPr/>
                  <p:nvPr/>
                </p:nvSpPr>
                <p:spPr>
                  <a:xfrm flipH="1" flipV="1">
                    <a:off x="0" y="328295"/>
                    <a:ext cx="2573020" cy="450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3" name="Parallélogramme 72">
                    <a:extLst>
                      <a:ext uri="{FF2B5EF4-FFF2-40B4-BE49-F238E27FC236}">
                        <a16:creationId xmlns:a16="http://schemas.microsoft.com/office/drawing/2014/main" xmlns="" id="{7C836B6C-D93A-4359-AB02-925D092E83BC}"/>
                      </a:ext>
                    </a:extLst>
                  </p:cNvPr>
                  <p:cNvSpPr/>
                  <p:nvPr/>
                </p:nvSpPr>
                <p:spPr>
                  <a:xfrm flipH="1">
                    <a:off x="-115156" y="-5080"/>
                    <a:ext cx="733430" cy="1142365"/>
                  </a:xfrm>
                  <a:prstGeom prst="parallelogram">
                    <a:avLst>
                      <a:gd name="adj" fmla="val 77936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4" name="Parallélogramme 73">
                    <a:extLst>
                      <a:ext uri="{FF2B5EF4-FFF2-40B4-BE49-F238E27FC236}">
                        <a16:creationId xmlns:a16="http://schemas.microsoft.com/office/drawing/2014/main" xmlns="" id="{1FEC8438-0579-43D9-88DC-9D4937C2EA7E}"/>
                      </a:ext>
                    </a:extLst>
                  </p:cNvPr>
                  <p:cNvSpPr/>
                  <p:nvPr/>
                </p:nvSpPr>
                <p:spPr>
                  <a:xfrm>
                    <a:off x="2007908" y="-5080"/>
                    <a:ext cx="637695" cy="1142365"/>
                  </a:xfrm>
                  <a:prstGeom prst="parallelogram">
                    <a:avLst>
                      <a:gd name="adj" fmla="val 72609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cxnSp>
                <p:nvCxnSpPr>
                  <p:cNvPr id="75" name="Connecteur droit 74">
                    <a:extLst>
                      <a:ext uri="{FF2B5EF4-FFF2-40B4-BE49-F238E27FC236}">
                        <a16:creationId xmlns:a16="http://schemas.microsoft.com/office/drawing/2014/main" xmlns="" id="{417058EE-7923-4659-BCB3-1B3B4A891597}"/>
                      </a:ext>
                    </a:extLst>
                  </p:cNvPr>
                  <p:cNvCxnSpPr/>
                  <p:nvPr/>
                </p:nvCxnSpPr>
                <p:spPr>
                  <a:xfrm>
                    <a:off x="2196465" y="54356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Connecteur droit 75">
                    <a:extLst>
                      <a:ext uri="{FF2B5EF4-FFF2-40B4-BE49-F238E27FC236}">
                        <a16:creationId xmlns:a16="http://schemas.microsoft.com/office/drawing/2014/main" xmlns="" id="{FAF5DB9D-3E50-4B99-8010-514C3B055034}"/>
                      </a:ext>
                    </a:extLst>
                  </p:cNvPr>
                  <p:cNvCxnSpPr/>
                  <p:nvPr/>
                </p:nvCxnSpPr>
                <p:spPr>
                  <a:xfrm>
                    <a:off x="0" y="54483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Grouper 73">
                  <a:extLst>
                    <a:ext uri="{FF2B5EF4-FFF2-40B4-BE49-F238E27FC236}">
                      <a16:creationId xmlns:a16="http://schemas.microsoft.com/office/drawing/2014/main" xmlns="" id="{94C3BC19-74C4-4AC6-8817-E5F9B63F36FB}"/>
                    </a:ext>
                  </a:extLst>
                </p:cNvPr>
                <p:cNvGrpSpPr/>
                <p:nvPr/>
              </p:nvGrpSpPr>
              <p:grpSpPr>
                <a:xfrm>
                  <a:off x="236220" y="2230120"/>
                  <a:ext cx="1143000" cy="363855"/>
                  <a:chOff x="0" y="0"/>
                  <a:chExt cx="1143000" cy="363855"/>
                </a:xfrm>
              </p:grpSpPr>
              <p:sp>
                <p:nvSpPr>
                  <p:cNvPr id="68" name="Rectangle 67">
                    <a:extLst>
                      <a:ext uri="{FF2B5EF4-FFF2-40B4-BE49-F238E27FC236}">
                        <a16:creationId xmlns:a16="http://schemas.microsoft.com/office/drawing/2014/main" xmlns="" id="{BA7FFC9A-423C-492B-8D96-9EAD3E80E48D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363855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9" name="Ellipse 68">
                    <a:extLst>
                      <a:ext uri="{FF2B5EF4-FFF2-40B4-BE49-F238E27FC236}">
                        <a16:creationId xmlns:a16="http://schemas.microsoft.com/office/drawing/2014/main" xmlns="" id="{90755F7A-A96F-4773-BABB-824E9FAB6F25}"/>
                      </a:ext>
                    </a:extLst>
                  </p:cNvPr>
                  <p:cNvSpPr/>
                  <p:nvPr/>
                </p:nvSpPr>
                <p:spPr>
                  <a:xfrm>
                    <a:off x="114300" y="114300"/>
                    <a:ext cx="114300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8" name="Grouper 74">
                  <a:extLst>
                    <a:ext uri="{FF2B5EF4-FFF2-40B4-BE49-F238E27FC236}">
                      <a16:creationId xmlns:a16="http://schemas.microsoft.com/office/drawing/2014/main" xmlns="" id="{6BFBBC7B-E86A-4A14-9AA5-42A17B1B0651}"/>
                    </a:ext>
                  </a:extLst>
                </p:cNvPr>
                <p:cNvGrpSpPr/>
                <p:nvPr/>
              </p:nvGrpSpPr>
              <p:grpSpPr>
                <a:xfrm>
                  <a:off x="136525" y="0"/>
                  <a:ext cx="1342390" cy="1050290"/>
                  <a:chOff x="0" y="0"/>
                  <a:chExt cx="1342390" cy="1050290"/>
                </a:xfrm>
              </p:grpSpPr>
              <p:grpSp>
                <p:nvGrpSpPr>
                  <p:cNvPr id="55" name="Grouper 101">
                    <a:extLst>
                      <a:ext uri="{FF2B5EF4-FFF2-40B4-BE49-F238E27FC236}">
                        <a16:creationId xmlns:a16="http://schemas.microsoft.com/office/drawing/2014/main" xmlns="" id="{05311ABE-EFD6-4436-B9E9-7808CD3C6293}"/>
                      </a:ext>
                    </a:extLst>
                  </p:cNvPr>
                  <p:cNvGrpSpPr/>
                  <p:nvPr/>
                </p:nvGrpSpPr>
                <p:grpSpPr>
                  <a:xfrm>
                    <a:off x="81915" y="0"/>
                    <a:ext cx="1230630" cy="741680"/>
                    <a:chOff x="0" y="0"/>
                    <a:chExt cx="1230630" cy="741680"/>
                  </a:xfrm>
                </p:grpSpPr>
                <p:sp>
                  <p:nvSpPr>
                    <p:cNvPr id="64" name="Ellipse 63">
                      <a:extLst>
                        <a:ext uri="{FF2B5EF4-FFF2-40B4-BE49-F238E27FC236}">
                          <a16:creationId xmlns:a16="http://schemas.microsoft.com/office/drawing/2014/main" xmlns="" id="{434B12B8-ECD3-4F8F-9042-597562B42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4000" y="121920"/>
                      <a:ext cx="680720" cy="619760"/>
                    </a:xfrm>
                    <a:prstGeom prst="ellipse">
                      <a:avLst/>
                    </a:prstGeom>
                    <a:noFill/>
                    <a:ln w="1905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5" name="Zone de texte 941">
                      <a:extLst>
                        <a:ext uri="{FF2B5EF4-FFF2-40B4-BE49-F238E27FC236}">
                          <a16:creationId xmlns:a16="http://schemas.microsoft.com/office/drawing/2014/main" xmlns="" id="{FC2A0268-9EF9-4884-A639-6BD61F82A8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34720" y="12700"/>
                      <a:ext cx="295910" cy="3854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C00000"/>
                          </a:solidFill>
                          <a:effectLst/>
                          <a:ea typeface="ＭＳ 明朝"/>
                          <a:cs typeface="Times New Roman"/>
                        </a:rPr>
                        <a:t>+</a:t>
                      </a:r>
                      <a:r>
                        <a:rPr lang="fr-FR" sz="24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6" name="Zone de texte 942">
                      <a:extLst>
                        <a:ext uri="{FF2B5EF4-FFF2-40B4-BE49-F238E27FC236}">
                          <a16:creationId xmlns:a16="http://schemas.microsoft.com/office/drawing/2014/main" xmlns="" id="{A2F6E996-3B8C-41AA-BF8A-F56CDDF822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0" y="0"/>
                      <a:ext cx="306070" cy="37655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00B050"/>
                          </a:solidFill>
                          <a:effectLst/>
                          <a:ea typeface="ＭＳ 明朝"/>
                          <a:cs typeface="Times New Roman"/>
                        </a:rPr>
                        <a:t>-</a:t>
                      </a:r>
                      <a:r>
                        <a:rPr lang="fr-FR" sz="18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sz="1200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7" name="Zone de texte 900">
                      <a:extLst>
                        <a:ext uri="{FF2B5EF4-FFF2-40B4-BE49-F238E27FC236}">
                          <a16:creationId xmlns:a16="http://schemas.microsoft.com/office/drawing/2014/main" xmlns="" id="{BBE9B9FD-DEA1-4E07-BDED-2FF695EE650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5290" y="207010"/>
                      <a:ext cx="371475" cy="4108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3200" dirty="0">
                          <a:effectLst/>
                          <a:ea typeface="ＭＳ 明朝"/>
                          <a:cs typeface="Times New Roman"/>
                        </a:rPr>
                        <a:t>G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</p:grpSp>
              <p:grpSp>
                <p:nvGrpSpPr>
                  <p:cNvPr id="56" name="Grouper 102">
                    <a:extLst>
                      <a:ext uri="{FF2B5EF4-FFF2-40B4-BE49-F238E27FC236}">
                        <a16:creationId xmlns:a16="http://schemas.microsoft.com/office/drawing/2014/main" xmlns="" id="{B7C5CF4B-0C72-4C66-99B3-C5BE37FA30E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61" name="Connecteur droit 60">
                      <a:extLst>
                        <a:ext uri="{FF2B5EF4-FFF2-40B4-BE49-F238E27FC236}">
                          <a16:creationId xmlns:a16="http://schemas.microsoft.com/office/drawing/2014/main" xmlns="" id="{18D30A26-2A30-4AD3-BDCC-305A4593B52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Connecteur droit 61">
                      <a:extLst>
                        <a:ext uri="{FF2B5EF4-FFF2-40B4-BE49-F238E27FC236}">
                          <a16:creationId xmlns:a16="http://schemas.microsoft.com/office/drawing/2014/main" xmlns="" id="{37A1E0DD-82AF-4614-B046-BAD2167F11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Connecteur droit 62">
                      <a:extLst>
                        <a:ext uri="{FF2B5EF4-FFF2-40B4-BE49-F238E27FC236}">
                          <a16:creationId xmlns:a16="http://schemas.microsoft.com/office/drawing/2014/main" xmlns="" id="{E880F484-C94D-40C8-8B89-6369AA84585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7" name="Grouper 103">
                    <a:extLst>
                      <a:ext uri="{FF2B5EF4-FFF2-40B4-BE49-F238E27FC236}">
                        <a16:creationId xmlns:a16="http://schemas.microsoft.com/office/drawing/2014/main" xmlns="" id="{10DEBDCF-18FE-475E-B1B6-92D5AC301F0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00457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58" name="Connecteur droit 57">
                      <a:extLst>
                        <a:ext uri="{FF2B5EF4-FFF2-40B4-BE49-F238E27FC236}">
                          <a16:creationId xmlns:a16="http://schemas.microsoft.com/office/drawing/2014/main" xmlns="" id="{B5A18CC9-D2CB-4B93-9EE9-5C75A92CA69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Connecteur droit 58">
                      <a:extLst>
                        <a:ext uri="{FF2B5EF4-FFF2-40B4-BE49-F238E27FC236}">
                          <a16:creationId xmlns:a16="http://schemas.microsoft.com/office/drawing/2014/main" xmlns="" id="{AEAA074A-3F06-4F07-95DF-8211E33CBBF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Connecteur droit 59">
                      <a:extLst>
                        <a:ext uri="{FF2B5EF4-FFF2-40B4-BE49-F238E27FC236}">
                          <a16:creationId xmlns:a16="http://schemas.microsoft.com/office/drawing/2014/main" xmlns="" id="{6ABF3779-F1B0-472F-B532-5C107EA9CD4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9" name="Grouper 75">
                  <a:extLst>
                    <a:ext uri="{FF2B5EF4-FFF2-40B4-BE49-F238E27FC236}">
                      <a16:creationId xmlns:a16="http://schemas.microsoft.com/office/drawing/2014/main" xmlns="" id="{D038D8A5-8D9E-40E8-972E-CCE1DCCA31B4}"/>
                    </a:ext>
                  </a:extLst>
                </p:cNvPr>
                <p:cNvGrpSpPr/>
                <p:nvPr/>
              </p:nvGrpSpPr>
              <p:grpSpPr>
                <a:xfrm>
                  <a:off x="122555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43" name="Grouper 89">
                    <a:extLst>
                      <a:ext uri="{FF2B5EF4-FFF2-40B4-BE49-F238E27FC236}">
                        <a16:creationId xmlns:a16="http://schemas.microsoft.com/office/drawing/2014/main" xmlns="" id="{B816D894-C919-4EE5-9948-1B940EBA38E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3" name="Connecteur droit 52">
                      <a:extLst>
                        <a:ext uri="{FF2B5EF4-FFF2-40B4-BE49-F238E27FC236}">
                          <a16:creationId xmlns:a16="http://schemas.microsoft.com/office/drawing/2014/main" xmlns="" id="{0E7DC230-C7B4-4B62-AC83-F18CE4D4D59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Connecteur droit 53">
                      <a:extLst>
                        <a:ext uri="{FF2B5EF4-FFF2-40B4-BE49-F238E27FC236}">
                          <a16:creationId xmlns:a16="http://schemas.microsoft.com/office/drawing/2014/main" xmlns="" id="{EE5C3750-A5C7-4AE0-A419-13F9E116D94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4" name="Grouper 90">
                    <a:extLst>
                      <a:ext uri="{FF2B5EF4-FFF2-40B4-BE49-F238E27FC236}">
                        <a16:creationId xmlns:a16="http://schemas.microsoft.com/office/drawing/2014/main" xmlns="" id="{E3DA2FB2-4C2F-47EC-8930-1D2137765AD7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1" name="Connecteur droit 50">
                      <a:extLst>
                        <a:ext uri="{FF2B5EF4-FFF2-40B4-BE49-F238E27FC236}">
                          <a16:creationId xmlns:a16="http://schemas.microsoft.com/office/drawing/2014/main" xmlns="" id="{0272C8DA-8B4E-4DC9-B901-5D6E395FBCD9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Connecteur droit 51">
                      <a:extLst>
                        <a:ext uri="{FF2B5EF4-FFF2-40B4-BE49-F238E27FC236}">
                          <a16:creationId xmlns:a16="http://schemas.microsoft.com/office/drawing/2014/main" xmlns="" id="{9985924A-B3E8-4779-8E79-2B7261B13E0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5" name="Grouper 91">
                    <a:extLst>
                      <a:ext uri="{FF2B5EF4-FFF2-40B4-BE49-F238E27FC236}">
                        <a16:creationId xmlns:a16="http://schemas.microsoft.com/office/drawing/2014/main" xmlns="" id="{B051A24C-8634-44CF-BA76-B27A1CBA824F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9" name="Connecteur droit 48">
                      <a:extLst>
                        <a:ext uri="{FF2B5EF4-FFF2-40B4-BE49-F238E27FC236}">
                          <a16:creationId xmlns:a16="http://schemas.microsoft.com/office/drawing/2014/main" xmlns="" id="{2B827091-99D5-4F6A-BB73-1032889555D6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Connecteur droit 49">
                      <a:extLst>
                        <a:ext uri="{FF2B5EF4-FFF2-40B4-BE49-F238E27FC236}">
                          <a16:creationId xmlns:a16="http://schemas.microsoft.com/office/drawing/2014/main" xmlns="" id="{9FA8615C-EDCC-4056-938D-AA97C3AF821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6" name="Grouper 92">
                    <a:extLst>
                      <a:ext uri="{FF2B5EF4-FFF2-40B4-BE49-F238E27FC236}">
                        <a16:creationId xmlns:a16="http://schemas.microsoft.com/office/drawing/2014/main" xmlns="" id="{564612D8-94FC-4105-8F5B-BE669C8D9EBF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7" name="Connecteur droit 46">
                      <a:extLst>
                        <a:ext uri="{FF2B5EF4-FFF2-40B4-BE49-F238E27FC236}">
                          <a16:creationId xmlns:a16="http://schemas.microsoft.com/office/drawing/2014/main" xmlns="" id="{908C6D95-04CA-4E6D-9AC8-4CF8ADF78385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" name="Connecteur droit 47">
                      <a:extLst>
                        <a:ext uri="{FF2B5EF4-FFF2-40B4-BE49-F238E27FC236}">
                          <a16:creationId xmlns:a16="http://schemas.microsoft.com/office/drawing/2014/main" xmlns="" id="{F03B707A-D431-4864-8988-CCD4CCC8B99C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30" name="Grouper 76">
                  <a:extLst>
                    <a:ext uri="{FF2B5EF4-FFF2-40B4-BE49-F238E27FC236}">
                      <a16:creationId xmlns:a16="http://schemas.microsoft.com/office/drawing/2014/main" xmlns="" id="{4F9EEB44-2D3C-48C7-9681-9570F45F39F6}"/>
                    </a:ext>
                  </a:extLst>
                </p:cNvPr>
                <p:cNvGrpSpPr/>
                <p:nvPr/>
              </p:nvGrpSpPr>
              <p:grpSpPr>
                <a:xfrm flipH="1">
                  <a:off x="1228088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31" name="Grouper 77">
                    <a:extLst>
                      <a:ext uri="{FF2B5EF4-FFF2-40B4-BE49-F238E27FC236}">
                        <a16:creationId xmlns:a16="http://schemas.microsoft.com/office/drawing/2014/main" xmlns="" id="{12462B76-0648-4DE4-ADF3-02DDF2DBDCE1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1" name="Connecteur droit 40">
                      <a:extLst>
                        <a:ext uri="{FF2B5EF4-FFF2-40B4-BE49-F238E27FC236}">
                          <a16:creationId xmlns:a16="http://schemas.microsoft.com/office/drawing/2014/main" xmlns="" id="{93E87EC1-6EE8-4695-A4D6-3135CDE00DFA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Connecteur droit 41">
                      <a:extLst>
                        <a:ext uri="{FF2B5EF4-FFF2-40B4-BE49-F238E27FC236}">
                          <a16:creationId xmlns:a16="http://schemas.microsoft.com/office/drawing/2014/main" xmlns="" id="{C003EB8E-5B9C-4343-9865-05432D4A0990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2" name="Grouper 78">
                    <a:extLst>
                      <a:ext uri="{FF2B5EF4-FFF2-40B4-BE49-F238E27FC236}">
                        <a16:creationId xmlns:a16="http://schemas.microsoft.com/office/drawing/2014/main" xmlns="" id="{3DC7275B-332B-4C2C-819E-25E938C0BED8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9" name="Connecteur droit 38">
                      <a:extLst>
                        <a:ext uri="{FF2B5EF4-FFF2-40B4-BE49-F238E27FC236}">
                          <a16:creationId xmlns:a16="http://schemas.microsoft.com/office/drawing/2014/main" xmlns="" id="{33210802-4722-4C0D-BE05-EE6D6C3DB6C0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Connecteur droit 39">
                      <a:extLst>
                        <a:ext uri="{FF2B5EF4-FFF2-40B4-BE49-F238E27FC236}">
                          <a16:creationId xmlns:a16="http://schemas.microsoft.com/office/drawing/2014/main" xmlns="" id="{11BA40AE-D794-47C1-96D6-80D9916F4ED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3" name="Grouper 79">
                    <a:extLst>
                      <a:ext uri="{FF2B5EF4-FFF2-40B4-BE49-F238E27FC236}">
                        <a16:creationId xmlns:a16="http://schemas.microsoft.com/office/drawing/2014/main" xmlns="" id="{428F3554-F710-42AF-9A41-3C32B857AE1B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7" name="Connecteur droit 36">
                      <a:extLst>
                        <a:ext uri="{FF2B5EF4-FFF2-40B4-BE49-F238E27FC236}">
                          <a16:creationId xmlns:a16="http://schemas.microsoft.com/office/drawing/2014/main" xmlns="" id="{E1FDD15C-D46F-4696-87CC-EC45475AC7C3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Connecteur droit 37">
                      <a:extLst>
                        <a:ext uri="{FF2B5EF4-FFF2-40B4-BE49-F238E27FC236}">
                          <a16:creationId xmlns:a16="http://schemas.microsoft.com/office/drawing/2014/main" xmlns="" id="{F2382832-3391-4BDB-A493-0EE63948DE74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4" name="Grouper 80">
                    <a:extLst>
                      <a:ext uri="{FF2B5EF4-FFF2-40B4-BE49-F238E27FC236}">
                        <a16:creationId xmlns:a16="http://schemas.microsoft.com/office/drawing/2014/main" xmlns="" id="{E907316F-C3B0-4C26-820C-A2F544C1FDC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5" name="Connecteur droit 34">
                      <a:extLst>
                        <a:ext uri="{FF2B5EF4-FFF2-40B4-BE49-F238E27FC236}">
                          <a16:creationId xmlns:a16="http://schemas.microsoft.com/office/drawing/2014/main" xmlns="" id="{062F66B1-D264-44F2-B715-2E56477C77D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Connecteur droit 35">
                      <a:extLst>
                        <a:ext uri="{FF2B5EF4-FFF2-40B4-BE49-F238E27FC236}">
                          <a16:creationId xmlns:a16="http://schemas.microsoft.com/office/drawing/2014/main" xmlns="" id="{299AF1F5-7685-4BFB-B927-50A27A9BCC3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24" name="Rectangle à coins arrondis 70">
                <a:extLst>
                  <a:ext uri="{FF2B5EF4-FFF2-40B4-BE49-F238E27FC236}">
                    <a16:creationId xmlns:a16="http://schemas.microsoft.com/office/drawing/2014/main" xmlns="" id="{51D634FD-CBDE-418D-9779-E449CCB1A743}"/>
                  </a:ext>
                </a:extLst>
              </p:cNvPr>
              <p:cNvSpPr/>
              <p:nvPr/>
            </p:nvSpPr>
            <p:spPr>
              <a:xfrm>
                <a:off x="704215" y="2146300"/>
                <a:ext cx="228600" cy="450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xmlns="" id="{78547BCF-E929-49F0-A89D-96906AF5D91E}"/>
                </a:ext>
              </a:extLst>
            </p:cNvPr>
            <p:cNvSpPr txBox="1"/>
            <p:nvPr/>
          </p:nvSpPr>
          <p:spPr>
            <a:xfrm>
              <a:off x="6668927" y="4104880"/>
              <a:ext cx="24200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/>
                <a:t>Cristallisoir rempli </a:t>
              </a:r>
            </a:p>
            <a:p>
              <a:r>
                <a:rPr lang="fr-FR" dirty="0"/>
                <a:t>d’un mélange eau-glace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xmlns="" id="{CFCEF857-FD68-43DB-8E9F-93CD5E4FF21E}"/>
                </a:ext>
              </a:extLst>
            </p:cNvPr>
            <p:cNvSpPr txBox="1"/>
            <p:nvPr/>
          </p:nvSpPr>
          <p:spPr>
            <a:xfrm>
              <a:off x="-340084" y="4855765"/>
              <a:ext cx="2241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Agitateur magnétique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xmlns="" id="{F909437C-8D6C-4160-8E97-468A1DD9B20B}"/>
                </a:ext>
              </a:extLst>
            </p:cNvPr>
            <p:cNvSpPr txBox="1"/>
            <p:nvPr/>
          </p:nvSpPr>
          <p:spPr>
            <a:xfrm>
              <a:off x="707945" y="3245362"/>
              <a:ext cx="17361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/>
                <a:t>Solution de </a:t>
              </a:r>
              <a:r>
                <a:rPr lang="fr-FR" dirty="0" err="1"/>
                <a:t>NaCl</a:t>
              </a:r>
              <a:endParaRPr lang="fr-FR" dirty="0"/>
            </a:p>
            <a:p>
              <a:r>
                <a:rPr lang="fr-FR" dirty="0"/>
                <a:t>à 5 mol.L</a:t>
              </a:r>
              <a:r>
                <a:rPr lang="fr-FR" baseline="30000" dirty="0"/>
                <a:t>-1</a:t>
              </a:r>
            </a:p>
          </p:txBody>
        </p:sp>
        <p:sp>
          <p:nvSpPr>
            <p:cNvPr id="14" name="Flèche vers la droite 129">
              <a:extLst>
                <a:ext uri="{FF2B5EF4-FFF2-40B4-BE49-F238E27FC236}">
                  <a16:creationId xmlns:a16="http://schemas.microsoft.com/office/drawing/2014/main" xmlns="" id="{82A32405-6F78-4727-8C6F-025223A53449}"/>
                </a:ext>
              </a:extLst>
            </p:cNvPr>
            <p:cNvSpPr/>
            <p:nvPr/>
          </p:nvSpPr>
          <p:spPr>
            <a:xfrm rot="489713">
              <a:off x="2709294" y="3611080"/>
              <a:ext cx="1270926" cy="104915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5" name="Flèche vers la droite 130">
              <a:extLst>
                <a:ext uri="{FF2B5EF4-FFF2-40B4-BE49-F238E27FC236}">
                  <a16:creationId xmlns:a16="http://schemas.microsoft.com/office/drawing/2014/main" xmlns="" id="{A69CA997-4654-42BB-A6F6-593700460E65}"/>
                </a:ext>
              </a:extLst>
            </p:cNvPr>
            <p:cNvSpPr/>
            <p:nvPr/>
          </p:nvSpPr>
          <p:spPr>
            <a:xfrm>
              <a:off x="2676621" y="5103002"/>
              <a:ext cx="912233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6" name="Flèche vers la droite 131">
              <a:extLst>
                <a:ext uri="{FF2B5EF4-FFF2-40B4-BE49-F238E27FC236}">
                  <a16:creationId xmlns:a16="http://schemas.microsoft.com/office/drawing/2014/main" xmlns="" id="{CB55A071-18DE-4D49-AE91-AA5EA6829DC9}"/>
                </a:ext>
              </a:extLst>
            </p:cNvPr>
            <p:cNvSpPr/>
            <p:nvPr/>
          </p:nvSpPr>
          <p:spPr>
            <a:xfrm rot="10800000">
              <a:off x="5760194" y="4313744"/>
              <a:ext cx="831106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7" name="Flèche vers la droite 132">
              <a:extLst>
                <a:ext uri="{FF2B5EF4-FFF2-40B4-BE49-F238E27FC236}">
                  <a16:creationId xmlns:a16="http://schemas.microsoft.com/office/drawing/2014/main" xmlns="" id="{136BD44C-8A78-4447-888C-22BE19E15194}"/>
                </a:ext>
              </a:extLst>
            </p:cNvPr>
            <p:cNvSpPr/>
            <p:nvPr/>
          </p:nvSpPr>
          <p:spPr>
            <a:xfrm rot="10103157">
              <a:off x="5023431" y="2931697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xmlns="" id="{E50F53E9-D4D2-4EC4-9FD0-93F07EBFAA52}"/>
                </a:ext>
              </a:extLst>
            </p:cNvPr>
            <p:cNvSpPr txBox="1"/>
            <p:nvPr/>
          </p:nvSpPr>
          <p:spPr>
            <a:xfrm>
              <a:off x="6838234" y="2561527"/>
              <a:ext cx="1260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C00000"/>
                  </a:solidFill>
                </a:rPr>
                <a:t>Anode</a:t>
              </a:r>
              <a:r>
                <a:rPr lang="fr-FR" dirty="0"/>
                <a:t> </a:t>
              </a:r>
            </a:p>
            <a:p>
              <a:r>
                <a:rPr lang="fr-FR" dirty="0"/>
                <a:t>en graphite</a:t>
              </a:r>
            </a:p>
          </p:txBody>
        </p:sp>
        <p:sp>
          <p:nvSpPr>
            <p:cNvPr id="19" name="Flèche vers la droite 134">
              <a:extLst>
                <a:ext uri="{FF2B5EF4-FFF2-40B4-BE49-F238E27FC236}">
                  <a16:creationId xmlns:a16="http://schemas.microsoft.com/office/drawing/2014/main" xmlns="" id="{067841CB-9F37-484A-BC3C-5B385D37958F}"/>
                </a:ext>
              </a:extLst>
            </p:cNvPr>
            <p:cNvSpPr/>
            <p:nvPr/>
          </p:nvSpPr>
          <p:spPr>
            <a:xfrm rot="579948">
              <a:off x="2154856" y="2928460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xmlns="" id="{F7D1E039-00AE-4AE7-AF8E-5B422587835B}"/>
                </a:ext>
              </a:extLst>
            </p:cNvPr>
            <p:cNvSpPr txBox="1"/>
            <p:nvPr/>
          </p:nvSpPr>
          <p:spPr>
            <a:xfrm>
              <a:off x="1168437" y="2339142"/>
              <a:ext cx="1353900" cy="8302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00B050"/>
                  </a:solidFill>
                </a:rPr>
                <a:t>Cathode</a:t>
              </a:r>
            </a:p>
            <a:p>
              <a:r>
                <a:rPr lang="fr-FR" dirty="0" smtClean="0"/>
                <a:t>en </a:t>
              </a:r>
              <a:r>
                <a:rPr lang="fr-FR" dirty="0"/>
                <a:t>fer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xmlns="" id="{53712A66-D914-4196-98D0-9CBC981E23FC}"/>
                </a:ext>
              </a:extLst>
            </p:cNvPr>
            <p:cNvSpPr txBox="1"/>
            <p:nvPr/>
          </p:nvSpPr>
          <p:spPr>
            <a:xfrm>
              <a:off x="5575099" y="2024348"/>
              <a:ext cx="3701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e-</a:t>
              </a:r>
            </a:p>
          </p:txBody>
        </p:sp>
        <p:sp>
          <p:nvSpPr>
            <p:cNvPr id="22" name="Flèche vers la droite 137">
              <a:extLst>
                <a:ext uri="{FF2B5EF4-FFF2-40B4-BE49-F238E27FC236}">
                  <a16:creationId xmlns:a16="http://schemas.microsoft.com/office/drawing/2014/main" xmlns="" id="{CA4C100E-8F54-4B43-AB1B-15E6A917FE26}"/>
                </a:ext>
              </a:extLst>
            </p:cNvPr>
            <p:cNvSpPr/>
            <p:nvPr/>
          </p:nvSpPr>
          <p:spPr>
            <a:xfrm rot="16200000">
              <a:off x="5446116" y="2108564"/>
              <a:ext cx="217767" cy="183934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84" name="Titre 1">
            <a:extLst>
              <a:ext uri="{FF2B5EF4-FFF2-40B4-BE49-F238E27FC236}">
                <a16:creationId xmlns:a16="http://schemas.microsoft.com/office/drawing/2014/main" xmlns="" id="{2E6C30E8-FEAD-487C-9F79-6E31848E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40" y="209469"/>
            <a:ext cx="8263425" cy="591675"/>
          </a:xfrm>
        </p:spPr>
        <p:txBody>
          <a:bodyPr>
            <a:noAutofit/>
          </a:bodyPr>
          <a:lstStyle/>
          <a:p>
            <a:r>
              <a:rPr lang="fr-FR" sz="2800" dirty="0" smtClean="0">
                <a:solidFill>
                  <a:srgbClr val="DC7E6B"/>
                </a:solidFill>
                <a:latin typeface="+mn-lt"/>
              </a:rPr>
              <a:t>Présentation du dispositif de l’électrolyse d’une solution</a:t>
            </a:r>
            <a:br>
              <a:rPr lang="fr-FR" sz="2800" dirty="0" smtClean="0">
                <a:solidFill>
                  <a:srgbClr val="DC7E6B"/>
                </a:solidFill>
                <a:latin typeface="+mn-lt"/>
              </a:rPr>
            </a:br>
            <a:r>
              <a:rPr lang="fr-FR" sz="2800" dirty="0" smtClean="0">
                <a:solidFill>
                  <a:srgbClr val="DC7E6B"/>
                </a:solidFill>
                <a:latin typeface="+mn-lt"/>
              </a:rPr>
              <a:t>de chlorure de sodium</a:t>
            </a:r>
            <a:endParaRPr lang="fr-FR" sz="2800" dirty="0">
              <a:solidFill>
                <a:srgbClr val="DC7E6B"/>
              </a:solidFill>
              <a:latin typeface="+mn-lt"/>
            </a:endParaRPr>
          </a:p>
        </p:txBody>
      </p:sp>
      <p:cxnSp>
        <p:nvCxnSpPr>
          <p:cNvPr id="85" name="Connecteur droit avec flèche 84"/>
          <p:cNvCxnSpPr/>
          <p:nvPr/>
        </p:nvCxnSpPr>
        <p:spPr>
          <a:xfrm>
            <a:off x="3967255" y="1191356"/>
            <a:ext cx="127004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ZoneTexte 85"/>
          <p:cNvSpPr txBox="1"/>
          <p:nvPr/>
        </p:nvSpPr>
        <p:spPr>
          <a:xfrm>
            <a:off x="4438613" y="706959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</a:t>
            </a:r>
            <a:endParaRPr lang="fr-FR" dirty="0"/>
          </a:p>
        </p:txBody>
      </p:sp>
      <p:cxnSp>
        <p:nvCxnSpPr>
          <p:cNvPr id="87" name="Connecteur droit avec flèche 86"/>
          <p:cNvCxnSpPr/>
          <p:nvPr/>
        </p:nvCxnSpPr>
        <p:spPr>
          <a:xfrm flipH="1" flipV="1">
            <a:off x="8379680" y="196377"/>
            <a:ext cx="0" cy="230416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necteur droit 89"/>
          <p:cNvCxnSpPr/>
          <p:nvPr/>
        </p:nvCxnSpPr>
        <p:spPr>
          <a:xfrm>
            <a:off x="8314215" y="759326"/>
            <a:ext cx="144025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droit 90"/>
          <p:cNvCxnSpPr/>
          <p:nvPr/>
        </p:nvCxnSpPr>
        <p:spPr>
          <a:xfrm>
            <a:off x="8322589" y="1631776"/>
            <a:ext cx="144025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91"/>
          <p:cNvCxnSpPr/>
          <p:nvPr/>
        </p:nvCxnSpPr>
        <p:spPr>
          <a:xfrm>
            <a:off x="8330966" y="2216212"/>
            <a:ext cx="144025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/>
          <p:cNvCxnSpPr/>
          <p:nvPr/>
        </p:nvCxnSpPr>
        <p:spPr>
          <a:xfrm flipV="1">
            <a:off x="8313150" y="1138988"/>
            <a:ext cx="14399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ZoneTexte 96"/>
          <p:cNvSpPr txBox="1"/>
          <p:nvPr/>
        </p:nvSpPr>
        <p:spPr>
          <a:xfrm>
            <a:off x="7803578" y="56294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Cl</a:t>
            </a:r>
            <a:r>
              <a:rPr lang="fr-FR" baseline="-25000" dirty="0" smtClean="0"/>
              <a:t>2</a:t>
            </a:r>
            <a:endParaRPr lang="fr-FR" dirty="0"/>
          </a:p>
        </p:txBody>
      </p:sp>
      <p:sp>
        <p:nvSpPr>
          <p:cNvPr id="98" name="ZoneTexte 97"/>
          <p:cNvSpPr txBox="1"/>
          <p:nvPr/>
        </p:nvSpPr>
        <p:spPr>
          <a:xfrm>
            <a:off x="7816672" y="9295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</a:t>
            </a:r>
            <a:r>
              <a:rPr lang="fr-FR" baseline="-25000" dirty="0" smtClean="0"/>
              <a:t>2</a:t>
            </a:r>
            <a:endParaRPr lang="fr-FR" dirty="0"/>
          </a:p>
        </p:txBody>
      </p:sp>
      <p:sp>
        <p:nvSpPr>
          <p:cNvPr id="99" name="ZoneTexte 98"/>
          <p:cNvSpPr txBox="1"/>
          <p:nvPr/>
        </p:nvSpPr>
        <p:spPr>
          <a:xfrm>
            <a:off x="8445259" y="0"/>
            <a:ext cx="698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E° (V)</a:t>
            </a:r>
            <a:endParaRPr lang="fr-FR" dirty="0"/>
          </a:p>
        </p:txBody>
      </p:sp>
      <p:sp>
        <p:nvSpPr>
          <p:cNvPr id="100" name="ZoneTexte 99"/>
          <p:cNvSpPr txBox="1"/>
          <p:nvPr/>
        </p:nvSpPr>
        <p:spPr>
          <a:xfrm>
            <a:off x="8607823" y="562948"/>
            <a:ext cx="407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Cl</a:t>
            </a:r>
            <a:r>
              <a:rPr lang="fr-FR" baseline="30000" dirty="0" smtClean="0">
                <a:solidFill>
                  <a:srgbClr val="FF0000"/>
                </a:solidFill>
              </a:rPr>
              <a:t>-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1" name="ZoneTexte 100"/>
          <p:cNvSpPr txBox="1"/>
          <p:nvPr/>
        </p:nvSpPr>
        <p:spPr>
          <a:xfrm>
            <a:off x="8532081" y="885542"/>
            <a:ext cx="55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H</a:t>
            </a:r>
            <a:r>
              <a:rPr lang="fr-FR" baseline="-25000" dirty="0" smtClean="0">
                <a:solidFill>
                  <a:srgbClr val="FF0000"/>
                </a:solidFill>
              </a:rPr>
              <a:t>2</a:t>
            </a:r>
            <a:r>
              <a:rPr lang="fr-FR" dirty="0" smtClean="0">
                <a:solidFill>
                  <a:srgbClr val="FF0000"/>
                </a:solidFill>
              </a:rPr>
              <a:t>O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2" name="ZoneTexte 101"/>
          <p:cNvSpPr txBox="1"/>
          <p:nvPr/>
        </p:nvSpPr>
        <p:spPr>
          <a:xfrm>
            <a:off x="7725019" y="1440101"/>
            <a:ext cx="55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H</a:t>
            </a:r>
            <a:r>
              <a:rPr lang="fr-FR" baseline="-25000" dirty="0" smtClean="0">
                <a:solidFill>
                  <a:srgbClr val="FF0000"/>
                </a:solidFill>
              </a:rPr>
              <a:t>2</a:t>
            </a:r>
            <a:r>
              <a:rPr lang="fr-FR" dirty="0" smtClean="0">
                <a:solidFill>
                  <a:srgbClr val="FF0000"/>
                </a:solidFill>
              </a:rPr>
              <a:t>O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3" name="ZoneTexte 102"/>
          <p:cNvSpPr txBox="1"/>
          <p:nvPr/>
        </p:nvSpPr>
        <p:spPr>
          <a:xfrm>
            <a:off x="8608500" y="1466284"/>
            <a:ext cx="40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</a:t>
            </a:r>
            <a:r>
              <a:rPr lang="fr-FR" baseline="-25000" dirty="0" smtClean="0"/>
              <a:t>2</a:t>
            </a:r>
            <a:endParaRPr lang="fr-FR" dirty="0"/>
          </a:p>
        </p:txBody>
      </p:sp>
      <p:sp>
        <p:nvSpPr>
          <p:cNvPr id="104" name="ZoneTexte 103"/>
          <p:cNvSpPr txBox="1"/>
          <p:nvPr/>
        </p:nvSpPr>
        <p:spPr>
          <a:xfrm>
            <a:off x="7738111" y="1989958"/>
            <a:ext cx="520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Na</a:t>
            </a:r>
            <a:r>
              <a:rPr lang="fr-FR" baseline="30000" dirty="0" smtClean="0">
                <a:solidFill>
                  <a:srgbClr val="FF0000"/>
                </a:solidFill>
              </a:rPr>
              <a:t>+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5" name="ZoneTexte 104"/>
          <p:cNvSpPr txBox="1"/>
          <p:nvPr/>
        </p:nvSpPr>
        <p:spPr>
          <a:xfrm>
            <a:off x="8589620" y="1937590"/>
            <a:ext cx="44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Na</a:t>
            </a:r>
            <a:endParaRPr lang="fr-FR" dirty="0"/>
          </a:p>
        </p:txBody>
      </p:sp>
      <p:sp>
        <p:nvSpPr>
          <p:cNvPr id="106" name="ZoneTexte 105"/>
          <p:cNvSpPr txBox="1"/>
          <p:nvPr/>
        </p:nvSpPr>
        <p:spPr>
          <a:xfrm>
            <a:off x="7096543" y="615316"/>
            <a:ext cx="59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1,36</a:t>
            </a:r>
            <a:endParaRPr lang="fr-FR" dirty="0"/>
          </a:p>
        </p:txBody>
      </p:sp>
      <p:sp>
        <p:nvSpPr>
          <p:cNvPr id="107" name="ZoneTexte 106"/>
          <p:cNvSpPr txBox="1"/>
          <p:nvPr/>
        </p:nvSpPr>
        <p:spPr>
          <a:xfrm>
            <a:off x="7109636" y="942610"/>
            <a:ext cx="59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1,23</a:t>
            </a:r>
            <a:endParaRPr lang="fr-FR" dirty="0"/>
          </a:p>
        </p:txBody>
      </p:sp>
      <p:sp>
        <p:nvSpPr>
          <p:cNvPr id="108" name="ZoneTexte 107"/>
          <p:cNvSpPr txBox="1"/>
          <p:nvPr/>
        </p:nvSpPr>
        <p:spPr>
          <a:xfrm>
            <a:off x="7240568" y="14270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0</a:t>
            </a:r>
            <a:endParaRPr lang="fr-FR" dirty="0"/>
          </a:p>
        </p:txBody>
      </p:sp>
      <p:sp>
        <p:nvSpPr>
          <p:cNvPr id="109" name="ZoneTexte 108"/>
          <p:cNvSpPr txBox="1"/>
          <p:nvPr/>
        </p:nvSpPr>
        <p:spPr>
          <a:xfrm>
            <a:off x="7083450" y="1976865"/>
            <a:ext cx="663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-2,71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9060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B16BD473-E31A-41D2-8454-14D009008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9BF6D407-9D7D-4DEC-9383-C2EFD8EE8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solidFill>
                  <a:srgbClr val="C0504D"/>
                </a:solidFill>
              </a:rPr>
              <a:t>Interprétation de l’électrolyse</a:t>
            </a:r>
            <a:endParaRPr lang="fr-FR" sz="2800" dirty="0">
              <a:solidFill>
                <a:srgbClr val="C0504D"/>
              </a:solidFill>
            </a:endParaRPr>
          </a:p>
        </p:txBody>
      </p:sp>
      <p:pic>
        <p:nvPicPr>
          <p:cNvPr id="5" name="Espace réservé du contenu 3">
            <a:extLst>
              <a:ext uri="{FF2B5EF4-FFF2-40B4-BE49-F238E27FC236}">
                <a16:creationId xmlns:a16="http://schemas.microsoft.com/office/drawing/2014/main" xmlns="" id="{FAF1B28B-3252-492C-A0FC-CC444BB45071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804"/>
            <a:ext cx="8892033" cy="33458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9426" y="4498757"/>
            <a:ext cx="7010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i="1" u="sng" dirty="0"/>
              <a:t>Des expériences de la famille </a:t>
            </a:r>
            <a:r>
              <a:rPr lang="fr-FR" i="1" u="sng" dirty="0" err="1"/>
              <a:t>Réd-Ox</a:t>
            </a:r>
            <a:r>
              <a:rPr lang="fr-FR" i="1" u="sng" dirty="0"/>
              <a:t> par Danielle </a:t>
            </a:r>
            <a:r>
              <a:rPr lang="fr-FR" i="1" u="sng" dirty="0" err="1"/>
              <a:t>Cachau-Herreillat</a:t>
            </a:r>
            <a:r>
              <a:rPr lang="fr-FR" i="1" u="sng" dirty="0"/>
              <a:t> p.</a:t>
            </a:r>
            <a:r>
              <a:rPr lang="fr-FR" i="1" u="sng" dirty="0" smtClean="0"/>
              <a:t>264</a:t>
            </a:r>
            <a:endParaRPr lang="fr-FR" i="1" u="sng" dirty="0"/>
          </a:p>
        </p:txBody>
      </p:sp>
    </p:spTree>
    <p:extLst>
      <p:ext uri="{BB962C8B-B14F-4D97-AF65-F5344CB8AC3E}">
        <p14:creationId xmlns:p14="http://schemas.microsoft.com/office/powerpoint/2010/main" val="1912521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6F0CFAD9-F53F-4A37-AD72-918828EE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xmlns="" id="{9466B424-90FB-4562-93B7-41832492D8DD}"/>
              </a:ext>
            </a:extLst>
          </p:cNvPr>
          <p:cNvGrpSpPr/>
          <p:nvPr/>
        </p:nvGrpSpPr>
        <p:grpSpPr>
          <a:xfrm>
            <a:off x="1119737" y="1222872"/>
            <a:ext cx="6786322" cy="3149736"/>
            <a:chOff x="-340084" y="1236775"/>
            <a:chExt cx="9429079" cy="4046198"/>
          </a:xfrm>
        </p:grpSpPr>
        <p:grpSp>
          <p:nvGrpSpPr>
            <p:cNvPr id="10" name="Grouper 68">
              <a:extLst>
                <a:ext uri="{FF2B5EF4-FFF2-40B4-BE49-F238E27FC236}">
                  <a16:creationId xmlns:a16="http://schemas.microsoft.com/office/drawing/2014/main" xmlns="" id="{738D8260-2BDD-4216-B057-80136B70BBE3}"/>
                </a:ext>
              </a:extLst>
            </p:cNvPr>
            <p:cNvGrpSpPr/>
            <p:nvPr/>
          </p:nvGrpSpPr>
          <p:grpSpPr>
            <a:xfrm>
              <a:off x="3248121" y="1236775"/>
              <a:ext cx="2504978" cy="4046198"/>
              <a:chOff x="0" y="0"/>
              <a:chExt cx="1605915" cy="2593975"/>
            </a:xfrm>
          </p:grpSpPr>
          <p:grpSp>
            <p:nvGrpSpPr>
              <p:cNvPr id="23" name="Grouper 69">
                <a:extLst>
                  <a:ext uri="{FF2B5EF4-FFF2-40B4-BE49-F238E27FC236}">
                    <a16:creationId xmlns:a16="http://schemas.microsoft.com/office/drawing/2014/main" xmlns="" id="{F1975B6D-579F-409C-B015-1DAAFCE026B2}"/>
                  </a:ext>
                </a:extLst>
              </p:cNvPr>
              <p:cNvGrpSpPr/>
              <p:nvPr/>
            </p:nvGrpSpPr>
            <p:grpSpPr>
              <a:xfrm>
                <a:off x="0" y="0"/>
                <a:ext cx="1605915" cy="2593975"/>
                <a:chOff x="0" y="0"/>
                <a:chExt cx="1605915" cy="2593975"/>
              </a:xfrm>
              <a:extLst>
                <a:ext uri="{0CCBE362-F206-4b92-989A-16890622DB6E}">
                  <ma14:wrappingTextBoxFlag xmlns:ma14="http://schemas.microsoft.com/office/mac/drawingml/2011/main" val="1"/>
                </a:ext>
              </a:extLst>
            </p:grpSpPr>
            <p:grpSp>
              <p:nvGrpSpPr>
                <p:cNvPr id="25" name="Grouper 71">
                  <a:extLst>
                    <a:ext uri="{FF2B5EF4-FFF2-40B4-BE49-F238E27FC236}">
                      <a16:creationId xmlns:a16="http://schemas.microsoft.com/office/drawing/2014/main" xmlns="" id="{E23ADFE2-0402-4B14-AC5C-D9F8A4A6C319}"/>
                    </a:ext>
                  </a:extLst>
                </p:cNvPr>
                <p:cNvGrpSpPr/>
                <p:nvPr/>
              </p:nvGrpSpPr>
              <p:grpSpPr>
                <a:xfrm>
                  <a:off x="0" y="1530350"/>
                  <a:ext cx="1605915" cy="692150"/>
                  <a:chOff x="0" y="0"/>
                  <a:chExt cx="1605915" cy="824230"/>
                </a:xfrm>
              </p:grpSpPr>
              <p:grpSp>
                <p:nvGrpSpPr>
                  <p:cNvPr id="77" name="Grouper 123">
                    <a:extLst>
                      <a:ext uri="{FF2B5EF4-FFF2-40B4-BE49-F238E27FC236}">
                        <a16:creationId xmlns:a16="http://schemas.microsoft.com/office/drawing/2014/main" xmlns="" id="{F6273A4B-6A76-4DA3-AF8D-73A247F67A82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605915" cy="824230"/>
                    <a:chOff x="0" y="0"/>
                    <a:chExt cx="571500" cy="824230"/>
                  </a:xfrm>
                </p:grpSpPr>
                <p:grpSp>
                  <p:nvGrpSpPr>
                    <p:cNvPr id="79" name="Grouper 125">
                      <a:extLst>
                        <a:ext uri="{FF2B5EF4-FFF2-40B4-BE49-F238E27FC236}">
                          <a16:creationId xmlns:a16="http://schemas.microsoft.com/office/drawing/2014/main" xmlns="" id="{B438C0D1-377C-4054-AC2C-6EE4DBE4E3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24130"/>
                      <a:ext cx="571500" cy="800100"/>
                      <a:chOff x="0" y="0"/>
                      <a:chExt cx="571500" cy="800100"/>
                    </a:xfrm>
                  </p:grpSpPr>
                  <p:sp>
                    <p:nvSpPr>
                      <p:cNvPr id="81" name="Arrondir un rectangle avec un coin du même côté 127">
                        <a:extLst>
                          <a:ext uri="{FF2B5EF4-FFF2-40B4-BE49-F238E27FC236}">
                            <a16:creationId xmlns:a16="http://schemas.microsoft.com/office/drawing/2014/main" xmlns="" id="{9B46A5A5-34E9-403E-87A9-34E54507237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0"/>
                        <a:ext cx="571500" cy="800100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  <p:sp>
                    <p:nvSpPr>
                      <p:cNvPr id="82" name="Arrondir un rectangle avec un coin du même côté 128">
                        <a:extLst>
                          <a:ext uri="{FF2B5EF4-FFF2-40B4-BE49-F238E27FC236}">
                            <a16:creationId xmlns:a16="http://schemas.microsoft.com/office/drawing/2014/main" xmlns="" id="{711058A5-B276-4E92-BAB1-079058D2BE7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206375"/>
                        <a:ext cx="571500" cy="593725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</p:grpSp>
                <p:sp>
                  <p:nvSpPr>
                    <p:cNvPr id="80" name="Rectangle 79">
                      <a:extLst>
                        <a:ext uri="{FF2B5EF4-FFF2-40B4-BE49-F238E27FC236}">
                          <a16:creationId xmlns:a16="http://schemas.microsoft.com/office/drawing/2014/main" xmlns="" id="{9D581C98-3720-4FC4-A6B9-B4270CBABFE1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0" y="0"/>
                      <a:ext cx="571500" cy="45085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solidFill>
                        <a:schemeClr val="bg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78" name="Rectangle 77">
                    <a:extLst>
                      <a:ext uri="{FF2B5EF4-FFF2-40B4-BE49-F238E27FC236}">
                        <a16:creationId xmlns:a16="http://schemas.microsoft.com/office/drawing/2014/main" xmlns="" id="{344485D9-ADE5-4D98-84C8-38D4F2D2FF84}"/>
                      </a:ext>
                    </a:extLst>
                  </p:cNvPr>
                  <p:cNvSpPr/>
                  <p:nvPr/>
                </p:nvSpPr>
                <p:spPr>
                  <a:xfrm flipV="1">
                    <a:off x="497840" y="205740"/>
                    <a:ext cx="629920" cy="577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6" name="Grouper 72">
                  <a:extLst>
                    <a:ext uri="{FF2B5EF4-FFF2-40B4-BE49-F238E27FC236}">
                      <a16:creationId xmlns:a16="http://schemas.microsoft.com/office/drawing/2014/main" xmlns="" id="{BB4CB314-9150-4525-95FA-713C4230F96D}"/>
                    </a:ext>
                  </a:extLst>
                </p:cNvPr>
                <p:cNvGrpSpPr/>
                <p:nvPr/>
              </p:nvGrpSpPr>
              <p:grpSpPr>
                <a:xfrm>
                  <a:off x="464820" y="1050290"/>
                  <a:ext cx="676275" cy="1157605"/>
                  <a:chOff x="-115156" y="-5080"/>
                  <a:chExt cx="2760759" cy="1157605"/>
                </a:xfrm>
              </p:grpSpPr>
              <p:sp>
                <p:nvSpPr>
                  <p:cNvPr id="70" name="Arrondir un rectangle avec un coin du même côté 116">
                    <a:extLst>
                      <a:ext uri="{FF2B5EF4-FFF2-40B4-BE49-F238E27FC236}">
                        <a16:creationId xmlns:a16="http://schemas.microsoft.com/office/drawing/2014/main" xmlns="" id="{D612580B-9E6D-4230-B055-25AD4CBF82F2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352425"/>
                    <a:ext cx="2573020" cy="800100"/>
                  </a:xfrm>
                  <a:prstGeom prst="round2SameRect">
                    <a:avLst/>
                  </a:prstGeom>
                  <a:noFill/>
                  <a:ln w="1270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1" name="Arrondir un rectangle avec un coin du même côté 117">
                    <a:extLst>
                      <a:ext uri="{FF2B5EF4-FFF2-40B4-BE49-F238E27FC236}">
                        <a16:creationId xmlns:a16="http://schemas.microsoft.com/office/drawing/2014/main" xmlns="" id="{DCB5D10F-50F2-4DF0-8193-25620BEF2664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544195"/>
                    <a:ext cx="2573020" cy="607695"/>
                  </a:xfrm>
                  <a:prstGeom prst="round2Same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xmlns="" id="{D7B26B25-85E1-438B-80F3-9591F4F42B4F}"/>
                      </a:ext>
                    </a:extLst>
                  </p:cNvPr>
                  <p:cNvSpPr/>
                  <p:nvPr/>
                </p:nvSpPr>
                <p:spPr>
                  <a:xfrm flipH="1" flipV="1">
                    <a:off x="0" y="328295"/>
                    <a:ext cx="2573020" cy="450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3" name="Parallélogramme 72">
                    <a:extLst>
                      <a:ext uri="{FF2B5EF4-FFF2-40B4-BE49-F238E27FC236}">
                        <a16:creationId xmlns:a16="http://schemas.microsoft.com/office/drawing/2014/main" xmlns="" id="{7C836B6C-D93A-4359-AB02-925D092E83BC}"/>
                      </a:ext>
                    </a:extLst>
                  </p:cNvPr>
                  <p:cNvSpPr/>
                  <p:nvPr/>
                </p:nvSpPr>
                <p:spPr>
                  <a:xfrm flipH="1">
                    <a:off x="-115156" y="-5080"/>
                    <a:ext cx="733430" cy="1142365"/>
                  </a:xfrm>
                  <a:prstGeom prst="parallelogram">
                    <a:avLst>
                      <a:gd name="adj" fmla="val 77936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4" name="Parallélogramme 73">
                    <a:extLst>
                      <a:ext uri="{FF2B5EF4-FFF2-40B4-BE49-F238E27FC236}">
                        <a16:creationId xmlns:a16="http://schemas.microsoft.com/office/drawing/2014/main" xmlns="" id="{1FEC8438-0579-43D9-88DC-9D4937C2EA7E}"/>
                      </a:ext>
                    </a:extLst>
                  </p:cNvPr>
                  <p:cNvSpPr/>
                  <p:nvPr/>
                </p:nvSpPr>
                <p:spPr>
                  <a:xfrm>
                    <a:off x="2007908" y="-5080"/>
                    <a:ext cx="637695" cy="1142365"/>
                  </a:xfrm>
                  <a:prstGeom prst="parallelogram">
                    <a:avLst>
                      <a:gd name="adj" fmla="val 72609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cxnSp>
                <p:nvCxnSpPr>
                  <p:cNvPr id="75" name="Connecteur droit 74">
                    <a:extLst>
                      <a:ext uri="{FF2B5EF4-FFF2-40B4-BE49-F238E27FC236}">
                        <a16:creationId xmlns:a16="http://schemas.microsoft.com/office/drawing/2014/main" xmlns="" id="{417058EE-7923-4659-BCB3-1B3B4A891597}"/>
                      </a:ext>
                    </a:extLst>
                  </p:cNvPr>
                  <p:cNvCxnSpPr/>
                  <p:nvPr/>
                </p:nvCxnSpPr>
                <p:spPr>
                  <a:xfrm>
                    <a:off x="2196465" y="54356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Connecteur droit 75">
                    <a:extLst>
                      <a:ext uri="{FF2B5EF4-FFF2-40B4-BE49-F238E27FC236}">
                        <a16:creationId xmlns:a16="http://schemas.microsoft.com/office/drawing/2014/main" xmlns="" id="{FAF5DB9D-3E50-4B99-8010-514C3B055034}"/>
                      </a:ext>
                    </a:extLst>
                  </p:cNvPr>
                  <p:cNvCxnSpPr/>
                  <p:nvPr/>
                </p:nvCxnSpPr>
                <p:spPr>
                  <a:xfrm>
                    <a:off x="0" y="54483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Grouper 73">
                  <a:extLst>
                    <a:ext uri="{FF2B5EF4-FFF2-40B4-BE49-F238E27FC236}">
                      <a16:creationId xmlns:a16="http://schemas.microsoft.com/office/drawing/2014/main" xmlns="" id="{94C3BC19-74C4-4AC6-8817-E5F9B63F36FB}"/>
                    </a:ext>
                  </a:extLst>
                </p:cNvPr>
                <p:cNvGrpSpPr/>
                <p:nvPr/>
              </p:nvGrpSpPr>
              <p:grpSpPr>
                <a:xfrm>
                  <a:off x="236220" y="2230120"/>
                  <a:ext cx="1143000" cy="363855"/>
                  <a:chOff x="0" y="0"/>
                  <a:chExt cx="1143000" cy="363855"/>
                </a:xfrm>
              </p:grpSpPr>
              <p:sp>
                <p:nvSpPr>
                  <p:cNvPr id="68" name="Rectangle 67">
                    <a:extLst>
                      <a:ext uri="{FF2B5EF4-FFF2-40B4-BE49-F238E27FC236}">
                        <a16:creationId xmlns:a16="http://schemas.microsoft.com/office/drawing/2014/main" xmlns="" id="{BA7FFC9A-423C-492B-8D96-9EAD3E80E48D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363855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9" name="Ellipse 68">
                    <a:extLst>
                      <a:ext uri="{FF2B5EF4-FFF2-40B4-BE49-F238E27FC236}">
                        <a16:creationId xmlns:a16="http://schemas.microsoft.com/office/drawing/2014/main" xmlns="" id="{90755F7A-A96F-4773-BABB-824E9FAB6F25}"/>
                      </a:ext>
                    </a:extLst>
                  </p:cNvPr>
                  <p:cNvSpPr/>
                  <p:nvPr/>
                </p:nvSpPr>
                <p:spPr>
                  <a:xfrm>
                    <a:off x="114300" y="114300"/>
                    <a:ext cx="114300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8" name="Grouper 74">
                  <a:extLst>
                    <a:ext uri="{FF2B5EF4-FFF2-40B4-BE49-F238E27FC236}">
                      <a16:creationId xmlns:a16="http://schemas.microsoft.com/office/drawing/2014/main" xmlns="" id="{6BFBBC7B-E86A-4A14-9AA5-42A17B1B0651}"/>
                    </a:ext>
                  </a:extLst>
                </p:cNvPr>
                <p:cNvGrpSpPr/>
                <p:nvPr/>
              </p:nvGrpSpPr>
              <p:grpSpPr>
                <a:xfrm>
                  <a:off x="136525" y="0"/>
                  <a:ext cx="1342390" cy="1050290"/>
                  <a:chOff x="0" y="0"/>
                  <a:chExt cx="1342390" cy="1050290"/>
                </a:xfrm>
              </p:grpSpPr>
              <p:grpSp>
                <p:nvGrpSpPr>
                  <p:cNvPr id="55" name="Grouper 101">
                    <a:extLst>
                      <a:ext uri="{FF2B5EF4-FFF2-40B4-BE49-F238E27FC236}">
                        <a16:creationId xmlns:a16="http://schemas.microsoft.com/office/drawing/2014/main" xmlns="" id="{05311ABE-EFD6-4436-B9E9-7808CD3C6293}"/>
                      </a:ext>
                    </a:extLst>
                  </p:cNvPr>
                  <p:cNvGrpSpPr/>
                  <p:nvPr/>
                </p:nvGrpSpPr>
                <p:grpSpPr>
                  <a:xfrm>
                    <a:off x="81915" y="0"/>
                    <a:ext cx="1230630" cy="741680"/>
                    <a:chOff x="0" y="0"/>
                    <a:chExt cx="1230630" cy="741680"/>
                  </a:xfrm>
                </p:grpSpPr>
                <p:sp>
                  <p:nvSpPr>
                    <p:cNvPr id="64" name="Ellipse 63">
                      <a:extLst>
                        <a:ext uri="{FF2B5EF4-FFF2-40B4-BE49-F238E27FC236}">
                          <a16:creationId xmlns:a16="http://schemas.microsoft.com/office/drawing/2014/main" xmlns="" id="{434B12B8-ECD3-4F8F-9042-597562B42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4000" y="121920"/>
                      <a:ext cx="680720" cy="619760"/>
                    </a:xfrm>
                    <a:prstGeom prst="ellipse">
                      <a:avLst/>
                    </a:prstGeom>
                    <a:noFill/>
                    <a:ln w="1905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5" name="Zone de texte 941">
                      <a:extLst>
                        <a:ext uri="{FF2B5EF4-FFF2-40B4-BE49-F238E27FC236}">
                          <a16:creationId xmlns:a16="http://schemas.microsoft.com/office/drawing/2014/main" xmlns="" id="{FC2A0268-9EF9-4884-A639-6BD61F82A8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34720" y="12700"/>
                      <a:ext cx="295910" cy="3854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C00000"/>
                          </a:solidFill>
                          <a:effectLst/>
                          <a:ea typeface="ＭＳ 明朝"/>
                          <a:cs typeface="Times New Roman"/>
                        </a:rPr>
                        <a:t>+</a:t>
                      </a:r>
                      <a:r>
                        <a:rPr lang="fr-FR" sz="24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6" name="Zone de texte 942">
                      <a:extLst>
                        <a:ext uri="{FF2B5EF4-FFF2-40B4-BE49-F238E27FC236}">
                          <a16:creationId xmlns:a16="http://schemas.microsoft.com/office/drawing/2014/main" xmlns="" id="{A2F6E996-3B8C-41AA-BF8A-F56CDDF822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0" y="0"/>
                      <a:ext cx="306070" cy="37655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00B050"/>
                          </a:solidFill>
                          <a:effectLst/>
                          <a:ea typeface="ＭＳ 明朝"/>
                          <a:cs typeface="Times New Roman"/>
                        </a:rPr>
                        <a:t>-</a:t>
                      </a:r>
                      <a:r>
                        <a:rPr lang="fr-FR" sz="18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sz="1200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7" name="Zone de texte 900">
                      <a:extLst>
                        <a:ext uri="{FF2B5EF4-FFF2-40B4-BE49-F238E27FC236}">
                          <a16:creationId xmlns:a16="http://schemas.microsoft.com/office/drawing/2014/main" xmlns="" id="{BBE9B9FD-DEA1-4E07-BDED-2FF695EE650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5290" y="207010"/>
                      <a:ext cx="371475" cy="4108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3200" dirty="0">
                          <a:effectLst/>
                          <a:ea typeface="ＭＳ 明朝"/>
                          <a:cs typeface="Times New Roman"/>
                        </a:rPr>
                        <a:t>G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</p:grpSp>
              <p:grpSp>
                <p:nvGrpSpPr>
                  <p:cNvPr id="56" name="Grouper 102">
                    <a:extLst>
                      <a:ext uri="{FF2B5EF4-FFF2-40B4-BE49-F238E27FC236}">
                        <a16:creationId xmlns:a16="http://schemas.microsoft.com/office/drawing/2014/main" xmlns="" id="{B7C5CF4B-0C72-4C66-99B3-C5BE37FA30E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61" name="Connecteur droit 60">
                      <a:extLst>
                        <a:ext uri="{FF2B5EF4-FFF2-40B4-BE49-F238E27FC236}">
                          <a16:creationId xmlns:a16="http://schemas.microsoft.com/office/drawing/2014/main" xmlns="" id="{18D30A26-2A30-4AD3-BDCC-305A4593B52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Connecteur droit 61">
                      <a:extLst>
                        <a:ext uri="{FF2B5EF4-FFF2-40B4-BE49-F238E27FC236}">
                          <a16:creationId xmlns:a16="http://schemas.microsoft.com/office/drawing/2014/main" xmlns="" id="{37A1E0DD-82AF-4614-B046-BAD2167F11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Connecteur droit 62">
                      <a:extLst>
                        <a:ext uri="{FF2B5EF4-FFF2-40B4-BE49-F238E27FC236}">
                          <a16:creationId xmlns:a16="http://schemas.microsoft.com/office/drawing/2014/main" xmlns="" id="{E880F484-C94D-40C8-8B89-6369AA84585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7" name="Grouper 103">
                    <a:extLst>
                      <a:ext uri="{FF2B5EF4-FFF2-40B4-BE49-F238E27FC236}">
                        <a16:creationId xmlns:a16="http://schemas.microsoft.com/office/drawing/2014/main" xmlns="" id="{10DEBDCF-18FE-475E-B1B6-92D5AC301F0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00457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58" name="Connecteur droit 57">
                      <a:extLst>
                        <a:ext uri="{FF2B5EF4-FFF2-40B4-BE49-F238E27FC236}">
                          <a16:creationId xmlns:a16="http://schemas.microsoft.com/office/drawing/2014/main" xmlns="" id="{B5A18CC9-D2CB-4B93-9EE9-5C75A92CA69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Connecteur droit 58">
                      <a:extLst>
                        <a:ext uri="{FF2B5EF4-FFF2-40B4-BE49-F238E27FC236}">
                          <a16:creationId xmlns:a16="http://schemas.microsoft.com/office/drawing/2014/main" xmlns="" id="{AEAA074A-3F06-4F07-95DF-8211E33CBBF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Connecteur droit 59">
                      <a:extLst>
                        <a:ext uri="{FF2B5EF4-FFF2-40B4-BE49-F238E27FC236}">
                          <a16:creationId xmlns:a16="http://schemas.microsoft.com/office/drawing/2014/main" xmlns="" id="{6ABF3779-F1B0-472F-B532-5C107EA9CD4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9" name="Grouper 75">
                  <a:extLst>
                    <a:ext uri="{FF2B5EF4-FFF2-40B4-BE49-F238E27FC236}">
                      <a16:creationId xmlns:a16="http://schemas.microsoft.com/office/drawing/2014/main" xmlns="" id="{D038D8A5-8D9E-40E8-972E-CCE1DCCA31B4}"/>
                    </a:ext>
                  </a:extLst>
                </p:cNvPr>
                <p:cNvGrpSpPr/>
                <p:nvPr/>
              </p:nvGrpSpPr>
              <p:grpSpPr>
                <a:xfrm>
                  <a:off x="122555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43" name="Grouper 89">
                    <a:extLst>
                      <a:ext uri="{FF2B5EF4-FFF2-40B4-BE49-F238E27FC236}">
                        <a16:creationId xmlns:a16="http://schemas.microsoft.com/office/drawing/2014/main" xmlns="" id="{B816D894-C919-4EE5-9948-1B940EBA38E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3" name="Connecteur droit 52">
                      <a:extLst>
                        <a:ext uri="{FF2B5EF4-FFF2-40B4-BE49-F238E27FC236}">
                          <a16:creationId xmlns:a16="http://schemas.microsoft.com/office/drawing/2014/main" xmlns="" id="{0E7DC230-C7B4-4B62-AC83-F18CE4D4D59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Connecteur droit 53">
                      <a:extLst>
                        <a:ext uri="{FF2B5EF4-FFF2-40B4-BE49-F238E27FC236}">
                          <a16:creationId xmlns:a16="http://schemas.microsoft.com/office/drawing/2014/main" xmlns="" id="{EE5C3750-A5C7-4AE0-A419-13F9E116D94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4" name="Grouper 90">
                    <a:extLst>
                      <a:ext uri="{FF2B5EF4-FFF2-40B4-BE49-F238E27FC236}">
                        <a16:creationId xmlns:a16="http://schemas.microsoft.com/office/drawing/2014/main" xmlns="" id="{E3DA2FB2-4C2F-47EC-8930-1D2137765AD7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1" name="Connecteur droit 50">
                      <a:extLst>
                        <a:ext uri="{FF2B5EF4-FFF2-40B4-BE49-F238E27FC236}">
                          <a16:creationId xmlns:a16="http://schemas.microsoft.com/office/drawing/2014/main" xmlns="" id="{0272C8DA-8B4E-4DC9-B901-5D6E395FBCD9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Connecteur droit 51">
                      <a:extLst>
                        <a:ext uri="{FF2B5EF4-FFF2-40B4-BE49-F238E27FC236}">
                          <a16:creationId xmlns:a16="http://schemas.microsoft.com/office/drawing/2014/main" xmlns="" id="{9985924A-B3E8-4779-8E79-2B7261B13E0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5" name="Grouper 91">
                    <a:extLst>
                      <a:ext uri="{FF2B5EF4-FFF2-40B4-BE49-F238E27FC236}">
                        <a16:creationId xmlns:a16="http://schemas.microsoft.com/office/drawing/2014/main" xmlns="" id="{B051A24C-8634-44CF-BA76-B27A1CBA824F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9" name="Connecteur droit 48">
                      <a:extLst>
                        <a:ext uri="{FF2B5EF4-FFF2-40B4-BE49-F238E27FC236}">
                          <a16:creationId xmlns:a16="http://schemas.microsoft.com/office/drawing/2014/main" xmlns="" id="{2B827091-99D5-4F6A-BB73-1032889555D6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Connecteur droit 49">
                      <a:extLst>
                        <a:ext uri="{FF2B5EF4-FFF2-40B4-BE49-F238E27FC236}">
                          <a16:creationId xmlns:a16="http://schemas.microsoft.com/office/drawing/2014/main" xmlns="" id="{9FA8615C-EDCC-4056-938D-AA97C3AF821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6" name="Grouper 92">
                    <a:extLst>
                      <a:ext uri="{FF2B5EF4-FFF2-40B4-BE49-F238E27FC236}">
                        <a16:creationId xmlns:a16="http://schemas.microsoft.com/office/drawing/2014/main" xmlns="" id="{564612D8-94FC-4105-8F5B-BE669C8D9EBF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7" name="Connecteur droit 46">
                      <a:extLst>
                        <a:ext uri="{FF2B5EF4-FFF2-40B4-BE49-F238E27FC236}">
                          <a16:creationId xmlns:a16="http://schemas.microsoft.com/office/drawing/2014/main" xmlns="" id="{908C6D95-04CA-4E6D-9AC8-4CF8ADF78385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" name="Connecteur droit 47">
                      <a:extLst>
                        <a:ext uri="{FF2B5EF4-FFF2-40B4-BE49-F238E27FC236}">
                          <a16:creationId xmlns:a16="http://schemas.microsoft.com/office/drawing/2014/main" xmlns="" id="{F03B707A-D431-4864-8988-CCD4CCC8B99C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30" name="Grouper 76">
                  <a:extLst>
                    <a:ext uri="{FF2B5EF4-FFF2-40B4-BE49-F238E27FC236}">
                      <a16:creationId xmlns:a16="http://schemas.microsoft.com/office/drawing/2014/main" xmlns="" id="{4F9EEB44-2D3C-48C7-9681-9570F45F39F6}"/>
                    </a:ext>
                  </a:extLst>
                </p:cNvPr>
                <p:cNvGrpSpPr/>
                <p:nvPr/>
              </p:nvGrpSpPr>
              <p:grpSpPr>
                <a:xfrm flipH="1">
                  <a:off x="1228088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31" name="Grouper 77">
                    <a:extLst>
                      <a:ext uri="{FF2B5EF4-FFF2-40B4-BE49-F238E27FC236}">
                        <a16:creationId xmlns:a16="http://schemas.microsoft.com/office/drawing/2014/main" xmlns="" id="{12462B76-0648-4DE4-ADF3-02DDF2DBDCE1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1" name="Connecteur droit 40">
                      <a:extLst>
                        <a:ext uri="{FF2B5EF4-FFF2-40B4-BE49-F238E27FC236}">
                          <a16:creationId xmlns:a16="http://schemas.microsoft.com/office/drawing/2014/main" xmlns="" id="{93E87EC1-6EE8-4695-A4D6-3135CDE00DFA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Connecteur droit 41">
                      <a:extLst>
                        <a:ext uri="{FF2B5EF4-FFF2-40B4-BE49-F238E27FC236}">
                          <a16:creationId xmlns:a16="http://schemas.microsoft.com/office/drawing/2014/main" xmlns="" id="{C003EB8E-5B9C-4343-9865-05432D4A0990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2" name="Grouper 78">
                    <a:extLst>
                      <a:ext uri="{FF2B5EF4-FFF2-40B4-BE49-F238E27FC236}">
                        <a16:creationId xmlns:a16="http://schemas.microsoft.com/office/drawing/2014/main" xmlns="" id="{3DC7275B-332B-4C2C-819E-25E938C0BED8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9" name="Connecteur droit 38">
                      <a:extLst>
                        <a:ext uri="{FF2B5EF4-FFF2-40B4-BE49-F238E27FC236}">
                          <a16:creationId xmlns:a16="http://schemas.microsoft.com/office/drawing/2014/main" xmlns="" id="{33210802-4722-4C0D-BE05-EE6D6C3DB6C0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Connecteur droit 39">
                      <a:extLst>
                        <a:ext uri="{FF2B5EF4-FFF2-40B4-BE49-F238E27FC236}">
                          <a16:creationId xmlns:a16="http://schemas.microsoft.com/office/drawing/2014/main" xmlns="" id="{11BA40AE-D794-47C1-96D6-80D9916F4ED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3" name="Grouper 79">
                    <a:extLst>
                      <a:ext uri="{FF2B5EF4-FFF2-40B4-BE49-F238E27FC236}">
                        <a16:creationId xmlns:a16="http://schemas.microsoft.com/office/drawing/2014/main" xmlns="" id="{428F3554-F710-42AF-9A41-3C32B857AE1B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7" name="Connecteur droit 36">
                      <a:extLst>
                        <a:ext uri="{FF2B5EF4-FFF2-40B4-BE49-F238E27FC236}">
                          <a16:creationId xmlns:a16="http://schemas.microsoft.com/office/drawing/2014/main" xmlns="" id="{E1FDD15C-D46F-4696-87CC-EC45475AC7C3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Connecteur droit 37">
                      <a:extLst>
                        <a:ext uri="{FF2B5EF4-FFF2-40B4-BE49-F238E27FC236}">
                          <a16:creationId xmlns:a16="http://schemas.microsoft.com/office/drawing/2014/main" xmlns="" id="{F2382832-3391-4BDB-A493-0EE63948DE74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4" name="Grouper 80">
                    <a:extLst>
                      <a:ext uri="{FF2B5EF4-FFF2-40B4-BE49-F238E27FC236}">
                        <a16:creationId xmlns:a16="http://schemas.microsoft.com/office/drawing/2014/main" xmlns="" id="{E907316F-C3B0-4C26-820C-A2F544C1FDC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5" name="Connecteur droit 34">
                      <a:extLst>
                        <a:ext uri="{FF2B5EF4-FFF2-40B4-BE49-F238E27FC236}">
                          <a16:creationId xmlns:a16="http://schemas.microsoft.com/office/drawing/2014/main" xmlns="" id="{062F66B1-D264-44F2-B715-2E56477C77D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Connecteur droit 35">
                      <a:extLst>
                        <a:ext uri="{FF2B5EF4-FFF2-40B4-BE49-F238E27FC236}">
                          <a16:creationId xmlns:a16="http://schemas.microsoft.com/office/drawing/2014/main" xmlns="" id="{299AF1F5-7685-4BFB-B927-50A27A9BCC3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24" name="Rectangle à coins arrondis 70">
                <a:extLst>
                  <a:ext uri="{FF2B5EF4-FFF2-40B4-BE49-F238E27FC236}">
                    <a16:creationId xmlns:a16="http://schemas.microsoft.com/office/drawing/2014/main" xmlns="" id="{51D634FD-CBDE-418D-9779-E449CCB1A743}"/>
                  </a:ext>
                </a:extLst>
              </p:cNvPr>
              <p:cNvSpPr/>
              <p:nvPr/>
            </p:nvSpPr>
            <p:spPr>
              <a:xfrm>
                <a:off x="704215" y="2146300"/>
                <a:ext cx="228600" cy="450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xmlns="" id="{78547BCF-E929-49F0-A89D-96906AF5D91E}"/>
                </a:ext>
              </a:extLst>
            </p:cNvPr>
            <p:cNvSpPr txBox="1"/>
            <p:nvPr/>
          </p:nvSpPr>
          <p:spPr>
            <a:xfrm>
              <a:off x="6668927" y="4104880"/>
              <a:ext cx="24200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/>
                <a:t>Cristallisoir rempli </a:t>
              </a:r>
            </a:p>
            <a:p>
              <a:r>
                <a:rPr lang="fr-FR" dirty="0"/>
                <a:t>d’un mélange eau-glace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xmlns="" id="{CFCEF857-FD68-43DB-8E9F-93CD5E4FF21E}"/>
                </a:ext>
              </a:extLst>
            </p:cNvPr>
            <p:cNvSpPr txBox="1"/>
            <p:nvPr/>
          </p:nvSpPr>
          <p:spPr>
            <a:xfrm>
              <a:off x="-340084" y="4855765"/>
              <a:ext cx="2241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Agitateur magnétique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xmlns="" id="{F909437C-8D6C-4160-8E97-468A1DD9B20B}"/>
                </a:ext>
              </a:extLst>
            </p:cNvPr>
            <p:cNvSpPr txBox="1"/>
            <p:nvPr/>
          </p:nvSpPr>
          <p:spPr>
            <a:xfrm>
              <a:off x="707945" y="3245362"/>
              <a:ext cx="17361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/>
                <a:t>Solution de </a:t>
              </a:r>
              <a:r>
                <a:rPr lang="fr-FR" dirty="0" err="1"/>
                <a:t>NaCl</a:t>
              </a:r>
              <a:endParaRPr lang="fr-FR" dirty="0"/>
            </a:p>
            <a:p>
              <a:r>
                <a:rPr lang="fr-FR" dirty="0"/>
                <a:t>à 5 mol.L</a:t>
              </a:r>
              <a:r>
                <a:rPr lang="fr-FR" baseline="30000" dirty="0"/>
                <a:t>-1</a:t>
              </a:r>
            </a:p>
          </p:txBody>
        </p:sp>
        <p:sp>
          <p:nvSpPr>
            <p:cNvPr id="14" name="Flèche vers la droite 129">
              <a:extLst>
                <a:ext uri="{FF2B5EF4-FFF2-40B4-BE49-F238E27FC236}">
                  <a16:creationId xmlns:a16="http://schemas.microsoft.com/office/drawing/2014/main" xmlns="" id="{82A32405-6F78-4727-8C6F-025223A53449}"/>
                </a:ext>
              </a:extLst>
            </p:cNvPr>
            <p:cNvSpPr/>
            <p:nvPr/>
          </p:nvSpPr>
          <p:spPr>
            <a:xfrm rot="489713">
              <a:off x="2709294" y="3611080"/>
              <a:ext cx="1270926" cy="104915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5" name="Flèche vers la droite 130">
              <a:extLst>
                <a:ext uri="{FF2B5EF4-FFF2-40B4-BE49-F238E27FC236}">
                  <a16:creationId xmlns:a16="http://schemas.microsoft.com/office/drawing/2014/main" xmlns="" id="{A69CA997-4654-42BB-A6F6-593700460E65}"/>
                </a:ext>
              </a:extLst>
            </p:cNvPr>
            <p:cNvSpPr/>
            <p:nvPr/>
          </p:nvSpPr>
          <p:spPr>
            <a:xfrm>
              <a:off x="2676621" y="5103002"/>
              <a:ext cx="912233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6" name="Flèche vers la droite 131">
              <a:extLst>
                <a:ext uri="{FF2B5EF4-FFF2-40B4-BE49-F238E27FC236}">
                  <a16:creationId xmlns:a16="http://schemas.microsoft.com/office/drawing/2014/main" xmlns="" id="{CB55A071-18DE-4D49-AE91-AA5EA6829DC9}"/>
                </a:ext>
              </a:extLst>
            </p:cNvPr>
            <p:cNvSpPr/>
            <p:nvPr/>
          </p:nvSpPr>
          <p:spPr>
            <a:xfrm rot="10800000">
              <a:off x="5760194" y="4313744"/>
              <a:ext cx="831106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7" name="Flèche vers la droite 132">
              <a:extLst>
                <a:ext uri="{FF2B5EF4-FFF2-40B4-BE49-F238E27FC236}">
                  <a16:creationId xmlns:a16="http://schemas.microsoft.com/office/drawing/2014/main" xmlns="" id="{136BD44C-8A78-4447-888C-22BE19E15194}"/>
                </a:ext>
              </a:extLst>
            </p:cNvPr>
            <p:cNvSpPr/>
            <p:nvPr/>
          </p:nvSpPr>
          <p:spPr>
            <a:xfrm rot="10103157">
              <a:off x="5023431" y="2931697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xmlns="" id="{E50F53E9-D4D2-4EC4-9FD0-93F07EBFAA52}"/>
                </a:ext>
              </a:extLst>
            </p:cNvPr>
            <p:cNvSpPr txBox="1"/>
            <p:nvPr/>
          </p:nvSpPr>
          <p:spPr>
            <a:xfrm>
              <a:off x="6838234" y="2561527"/>
              <a:ext cx="1260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C00000"/>
                  </a:solidFill>
                </a:rPr>
                <a:t>Anode</a:t>
              </a:r>
              <a:r>
                <a:rPr lang="fr-FR" dirty="0"/>
                <a:t> </a:t>
              </a:r>
            </a:p>
            <a:p>
              <a:r>
                <a:rPr lang="fr-FR" dirty="0"/>
                <a:t>en graphite</a:t>
              </a:r>
            </a:p>
          </p:txBody>
        </p:sp>
        <p:sp>
          <p:nvSpPr>
            <p:cNvPr id="19" name="Flèche vers la droite 134">
              <a:extLst>
                <a:ext uri="{FF2B5EF4-FFF2-40B4-BE49-F238E27FC236}">
                  <a16:creationId xmlns:a16="http://schemas.microsoft.com/office/drawing/2014/main" xmlns="" id="{067841CB-9F37-484A-BC3C-5B385D37958F}"/>
                </a:ext>
              </a:extLst>
            </p:cNvPr>
            <p:cNvSpPr/>
            <p:nvPr/>
          </p:nvSpPr>
          <p:spPr>
            <a:xfrm rot="579948">
              <a:off x="2154856" y="2928460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xmlns="" id="{F7D1E039-00AE-4AE7-AF8E-5B422587835B}"/>
                </a:ext>
              </a:extLst>
            </p:cNvPr>
            <p:cNvSpPr txBox="1"/>
            <p:nvPr/>
          </p:nvSpPr>
          <p:spPr>
            <a:xfrm>
              <a:off x="1168437" y="2339142"/>
              <a:ext cx="1353900" cy="8302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00B050"/>
                  </a:solidFill>
                </a:rPr>
                <a:t>Cathode</a:t>
              </a:r>
            </a:p>
            <a:p>
              <a:r>
                <a:rPr lang="fr-FR" dirty="0" smtClean="0"/>
                <a:t>en </a:t>
              </a:r>
              <a:r>
                <a:rPr lang="fr-FR" dirty="0"/>
                <a:t>fer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xmlns="" id="{53712A66-D914-4196-98D0-9CBC981E23FC}"/>
                </a:ext>
              </a:extLst>
            </p:cNvPr>
            <p:cNvSpPr txBox="1"/>
            <p:nvPr/>
          </p:nvSpPr>
          <p:spPr>
            <a:xfrm>
              <a:off x="5575099" y="2024348"/>
              <a:ext cx="3701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e-</a:t>
              </a:r>
            </a:p>
          </p:txBody>
        </p:sp>
        <p:sp>
          <p:nvSpPr>
            <p:cNvPr id="22" name="Flèche vers la droite 137">
              <a:extLst>
                <a:ext uri="{FF2B5EF4-FFF2-40B4-BE49-F238E27FC236}">
                  <a16:creationId xmlns:a16="http://schemas.microsoft.com/office/drawing/2014/main" xmlns="" id="{CA4C100E-8F54-4B43-AB1B-15E6A917FE26}"/>
                </a:ext>
              </a:extLst>
            </p:cNvPr>
            <p:cNvSpPr/>
            <p:nvPr/>
          </p:nvSpPr>
          <p:spPr>
            <a:xfrm rot="16200000">
              <a:off x="5446116" y="2108564"/>
              <a:ext cx="217767" cy="183934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84" name="Titre 1">
            <a:extLst>
              <a:ext uri="{FF2B5EF4-FFF2-40B4-BE49-F238E27FC236}">
                <a16:creationId xmlns:a16="http://schemas.microsoft.com/office/drawing/2014/main" xmlns="" id="{2E6C30E8-FEAD-487C-9F79-6E31848E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45" y="209981"/>
            <a:ext cx="8263425" cy="591675"/>
          </a:xfrm>
        </p:spPr>
        <p:txBody>
          <a:bodyPr>
            <a:noAutofit/>
          </a:bodyPr>
          <a:lstStyle/>
          <a:p>
            <a:r>
              <a:rPr lang="fr-FR" sz="2800" dirty="0" err="1" smtClean="0">
                <a:solidFill>
                  <a:srgbClr val="DC7E6B"/>
                </a:solidFill>
                <a:latin typeface="+mn-lt"/>
              </a:rPr>
              <a:t>Électrosynthèse</a:t>
            </a:r>
            <a:r>
              <a:rPr lang="fr-FR" sz="2800" dirty="0" smtClean="0">
                <a:solidFill>
                  <a:srgbClr val="DC7E6B"/>
                </a:solidFill>
                <a:latin typeface="+mn-lt"/>
              </a:rPr>
              <a:t> </a:t>
            </a:r>
            <a:r>
              <a:rPr lang="fr-FR" sz="2800" dirty="0">
                <a:solidFill>
                  <a:srgbClr val="DC7E6B"/>
                </a:solidFill>
                <a:latin typeface="+mn-lt"/>
              </a:rPr>
              <a:t>de l’eau de Javel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98949" y="1437379"/>
            <a:ext cx="295946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smtClean="0"/>
              <a:t>2H</a:t>
            </a:r>
            <a:r>
              <a:rPr lang="fr-FR" baseline="-25000" dirty="0" smtClean="0"/>
              <a:t>2</a:t>
            </a:r>
            <a:r>
              <a:rPr lang="fr-FR" dirty="0" smtClean="0"/>
              <a:t>O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+ 2e</a:t>
            </a:r>
            <a:r>
              <a:rPr lang="fr-FR" baseline="30000" dirty="0" smtClean="0"/>
              <a:t>-</a:t>
            </a:r>
            <a:r>
              <a:rPr lang="fr-FR" dirty="0" smtClean="0"/>
              <a:t> =H</a:t>
            </a:r>
            <a:r>
              <a:rPr lang="fr-FR" baseline="-25000" dirty="0" smtClean="0"/>
              <a:t>2</a:t>
            </a:r>
            <a:r>
              <a:rPr lang="fr-FR" dirty="0" smtClean="0"/>
              <a:t>(g) +2HO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endParaRPr lang="fr-FR" baseline="-25000" dirty="0"/>
          </a:p>
        </p:txBody>
      </p:sp>
      <p:sp>
        <p:nvSpPr>
          <p:cNvPr id="83" name="ZoneTexte 82"/>
          <p:cNvSpPr txBox="1"/>
          <p:nvPr/>
        </p:nvSpPr>
        <p:spPr>
          <a:xfrm>
            <a:off x="6446499" y="1447537"/>
            <a:ext cx="2170599" cy="369332"/>
          </a:xfrm>
          <a:prstGeom prst="rect">
            <a:avLst/>
          </a:prstGeom>
          <a:noFill/>
          <a:ln w="12700" cmpd="sng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2Cl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 </a:t>
            </a:r>
            <a:r>
              <a:rPr lang="fr-FR" dirty="0" smtClean="0"/>
              <a:t>= Cl</a:t>
            </a:r>
            <a:r>
              <a:rPr lang="fr-FR" baseline="-25000" dirty="0" smtClean="0"/>
              <a:t>2(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+2e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endParaRPr lang="fr-FR" baseline="-25000" dirty="0"/>
          </a:p>
        </p:txBody>
      </p:sp>
      <p:cxnSp>
        <p:nvCxnSpPr>
          <p:cNvPr id="85" name="Connecteur droit avec flèche 84"/>
          <p:cNvCxnSpPr/>
          <p:nvPr/>
        </p:nvCxnSpPr>
        <p:spPr>
          <a:xfrm>
            <a:off x="3967255" y="1191356"/>
            <a:ext cx="127004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ZoneTexte 85"/>
          <p:cNvSpPr txBox="1"/>
          <p:nvPr/>
        </p:nvSpPr>
        <p:spPr>
          <a:xfrm>
            <a:off x="4438613" y="706959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7888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39" y="1629764"/>
            <a:ext cx="5879813" cy="3048828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18</a:t>
            </a:fld>
            <a:endParaRPr lang="fr-FR"/>
          </a:p>
        </p:txBody>
      </p:sp>
      <p:sp>
        <p:nvSpPr>
          <p:cNvPr id="25" name="Espace réservé du contenu 4"/>
          <p:cNvSpPr txBox="1">
            <a:spLocks/>
          </p:cNvSpPr>
          <p:nvPr/>
        </p:nvSpPr>
        <p:spPr>
          <a:xfrm>
            <a:off x="0" y="4832591"/>
            <a:ext cx="8127242" cy="312498"/>
          </a:xfrm>
          <a:prstGeom prst="rect">
            <a:avLst/>
          </a:prstGeom>
        </p:spPr>
        <p:txBody>
          <a:bodyPr lIns="68580" tIns="34290" rIns="68580" bIns="34290"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bg1"/>
                </a:solidFill>
              </a:rPr>
              <a:t>Dosage indirect des ions hypochlorite par le thiosulfate de sodium</a:t>
            </a: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48940" y="2372457"/>
            <a:ext cx="822960" cy="108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7" name="Connecteur droit 6"/>
          <p:cNvCxnSpPr/>
          <p:nvPr/>
        </p:nvCxnSpPr>
        <p:spPr>
          <a:xfrm>
            <a:off x="3026483" y="2303856"/>
            <a:ext cx="0" cy="182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2991446" y="2454635"/>
            <a:ext cx="35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H="1">
            <a:off x="2991446" y="2372457"/>
            <a:ext cx="35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/>
          <p:cNvCxnSpPr/>
          <p:nvPr/>
        </p:nvCxnSpPr>
        <p:spPr>
          <a:xfrm flipH="1">
            <a:off x="2991446" y="2411760"/>
            <a:ext cx="35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flipV="1">
            <a:off x="2026011" y="2416606"/>
            <a:ext cx="1014369" cy="1595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7206900" y="26383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5059681" y="1239597"/>
            <a:ext cx="3992880" cy="195951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fr-FR" sz="1400" u="sng" dirty="0" smtClean="0"/>
              <a:t>Titrage indirect: </a:t>
            </a:r>
          </a:p>
          <a:p>
            <a:endParaRPr lang="fr-FR" sz="1400" u="sng" dirty="0" smtClean="0"/>
          </a:p>
          <a:p>
            <a:r>
              <a:rPr lang="fr-FR" sz="1400" dirty="0" err="1" smtClean="0">
                <a:solidFill>
                  <a:schemeClr val="accent6"/>
                </a:solidFill>
              </a:rPr>
              <a:t>ClO</a:t>
            </a:r>
            <a:r>
              <a:rPr lang="fr-FR" sz="1400" baseline="30000" dirty="0" smtClean="0">
                <a:solidFill>
                  <a:schemeClr val="accent6"/>
                </a:solidFill>
              </a:rPr>
              <a:t>−</a:t>
            </a:r>
            <a:r>
              <a:rPr lang="fr-FR" sz="1400" baseline="-25000" dirty="0" smtClean="0">
                <a:solidFill>
                  <a:schemeClr val="accent6"/>
                </a:solidFill>
              </a:rPr>
              <a:t>(</a:t>
            </a:r>
            <a:r>
              <a:rPr lang="fr-FR" sz="1400" baseline="-25000" dirty="0" err="1" smtClean="0">
                <a:solidFill>
                  <a:schemeClr val="accent6"/>
                </a:solidFill>
              </a:rPr>
              <a:t>aq</a:t>
            </a:r>
            <a:r>
              <a:rPr lang="fr-FR" sz="1400" baseline="-25000" dirty="0" smtClean="0">
                <a:solidFill>
                  <a:schemeClr val="accent6"/>
                </a:solidFill>
              </a:rPr>
              <a:t>)</a:t>
            </a:r>
            <a:r>
              <a:rPr lang="fr-FR" sz="1400" dirty="0" smtClean="0">
                <a:solidFill>
                  <a:schemeClr val="accent6"/>
                </a:solidFill>
              </a:rPr>
              <a:t> </a:t>
            </a:r>
            <a:r>
              <a:rPr lang="fr-FR" sz="1400" dirty="0"/>
              <a:t>+ </a:t>
            </a:r>
            <a:r>
              <a:rPr lang="fr-FR" sz="1400" dirty="0" smtClean="0"/>
              <a:t>2I</a:t>
            </a:r>
            <a:r>
              <a:rPr lang="fr-FR" sz="1400" baseline="30000" dirty="0" smtClean="0"/>
              <a:t>-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 smtClean="0"/>
              <a:t> +2H</a:t>
            </a:r>
            <a:r>
              <a:rPr lang="fr-FR" sz="1400" baseline="30000" dirty="0" smtClean="0"/>
              <a:t>+ </a:t>
            </a:r>
            <a:r>
              <a:rPr lang="fr-FR" sz="1400" baseline="-25000" dirty="0" smtClean="0"/>
              <a:t>(</a:t>
            </a:r>
            <a:r>
              <a:rPr lang="fr-FR" sz="1400" baseline="-25000" dirty="0" err="1"/>
              <a:t>aq</a:t>
            </a:r>
            <a:r>
              <a:rPr lang="fr-FR" sz="1400" baseline="-25000" dirty="0" smtClean="0"/>
              <a:t>) </a:t>
            </a:r>
            <a:r>
              <a:rPr lang="fr-FR" sz="1400" dirty="0" smtClean="0"/>
              <a:t>= Cl</a:t>
            </a:r>
            <a:r>
              <a:rPr lang="fr-FR" sz="1400" baseline="30000" dirty="0" smtClean="0"/>
              <a:t>-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/>
              <a:t>+</a:t>
            </a:r>
            <a:r>
              <a:rPr lang="fr-FR" sz="1400" dirty="0" smtClean="0">
                <a:solidFill>
                  <a:srgbClr val="B0007A"/>
                </a:solidFill>
              </a:rPr>
              <a:t>I</a:t>
            </a:r>
            <a:r>
              <a:rPr lang="fr-FR" sz="1400" baseline="-25000" dirty="0" smtClean="0">
                <a:solidFill>
                  <a:srgbClr val="B0007A"/>
                </a:solidFill>
              </a:rPr>
              <a:t>2</a:t>
            </a:r>
            <a:r>
              <a:rPr lang="fr-FR" sz="1400" baseline="-25000" dirty="0">
                <a:solidFill>
                  <a:srgbClr val="B0007A"/>
                </a:solidFill>
              </a:rPr>
              <a:t>(</a:t>
            </a:r>
            <a:r>
              <a:rPr lang="fr-FR" sz="1400" baseline="-25000" dirty="0" err="1" smtClean="0">
                <a:solidFill>
                  <a:srgbClr val="B0007A"/>
                </a:solidFill>
              </a:rPr>
              <a:t>aq</a:t>
            </a:r>
            <a:r>
              <a:rPr lang="fr-FR" sz="1400" baseline="-250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>
                <a:solidFill>
                  <a:srgbClr val="B0007A"/>
                </a:solidFill>
              </a:rPr>
              <a:t> </a:t>
            </a:r>
            <a:r>
              <a:rPr lang="fr-FR" sz="1400" dirty="0"/>
              <a:t>+ H</a:t>
            </a:r>
            <a:r>
              <a:rPr lang="fr-FR" sz="1400" baseline="-25000" dirty="0"/>
              <a:t>2</a:t>
            </a:r>
            <a:r>
              <a:rPr lang="fr-FR" sz="1400" dirty="0"/>
              <a:t>O</a:t>
            </a:r>
            <a:r>
              <a:rPr lang="fr-FR" sz="1400" baseline="-25000" dirty="0"/>
              <a:t>(l</a:t>
            </a:r>
            <a:r>
              <a:rPr lang="fr-FR" sz="1400" baseline="-25000" dirty="0" smtClean="0"/>
              <a:t>)</a:t>
            </a:r>
          </a:p>
          <a:p>
            <a:endParaRPr lang="fr-FR" sz="1400" baseline="-25000" dirty="0"/>
          </a:p>
          <a:p>
            <a:r>
              <a:rPr lang="fr-FR" sz="1400" dirty="0" smtClean="0"/>
              <a:t>On dose le </a:t>
            </a:r>
            <a:r>
              <a:rPr lang="fr-FR" sz="1400" dirty="0" err="1" smtClean="0">
                <a:solidFill>
                  <a:srgbClr val="B0007A"/>
                </a:solidFill>
              </a:rPr>
              <a:t>diiode</a:t>
            </a:r>
            <a:r>
              <a:rPr lang="fr-FR" sz="1400" dirty="0" smtClean="0">
                <a:solidFill>
                  <a:srgbClr val="B00003"/>
                </a:solidFill>
              </a:rPr>
              <a:t> </a:t>
            </a:r>
            <a:r>
              <a:rPr lang="fr-FR" sz="1400" dirty="0" smtClean="0"/>
              <a:t>formé</a:t>
            </a:r>
            <a:endParaRPr lang="fr-FR" sz="1400" dirty="0"/>
          </a:p>
          <a:p>
            <a:endParaRPr lang="fr-FR" sz="1400" dirty="0"/>
          </a:p>
          <a:p>
            <a:r>
              <a:rPr lang="fr-FR" sz="1400" dirty="0" smtClean="0"/>
              <a:t>2 </a:t>
            </a:r>
            <a:r>
              <a:rPr lang="fr-FR" sz="1400" dirty="0" smtClean="0">
                <a:solidFill>
                  <a:srgbClr val="FF6600"/>
                </a:solidFill>
              </a:rPr>
              <a:t>S</a:t>
            </a:r>
            <a:r>
              <a:rPr lang="fr-FR" sz="1400" baseline="-25000" dirty="0" smtClean="0">
                <a:solidFill>
                  <a:srgbClr val="FF6600"/>
                </a:solidFill>
              </a:rPr>
              <a:t>2</a:t>
            </a:r>
            <a:r>
              <a:rPr lang="fr-FR" sz="1400" dirty="0" smtClean="0">
                <a:solidFill>
                  <a:srgbClr val="FF6600"/>
                </a:solidFill>
              </a:rPr>
              <a:t>O</a:t>
            </a:r>
            <a:r>
              <a:rPr lang="fr-FR" sz="1400" baseline="-25000" dirty="0" smtClean="0">
                <a:solidFill>
                  <a:srgbClr val="FF6600"/>
                </a:solidFill>
              </a:rPr>
              <a:t>3</a:t>
            </a:r>
            <a:r>
              <a:rPr lang="fr-FR" sz="1400" baseline="30000" dirty="0" smtClean="0">
                <a:solidFill>
                  <a:srgbClr val="FF6600"/>
                </a:solidFill>
              </a:rPr>
              <a:t>2−</a:t>
            </a:r>
            <a:r>
              <a:rPr lang="fr-FR" sz="1400" baseline="-25000" dirty="0" smtClean="0">
                <a:solidFill>
                  <a:srgbClr val="FF6600"/>
                </a:solidFill>
              </a:rPr>
              <a:t>(</a:t>
            </a:r>
            <a:r>
              <a:rPr lang="fr-FR" sz="1400" baseline="-25000" dirty="0" err="1" smtClean="0">
                <a:solidFill>
                  <a:srgbClr val="FF6600"/>
                </a:solidFill>
              </a:rPr>
              <a:t>aq</a:t>
            </a:r>
            <a:r>
              <a:rPr lang="fr-FR" sz="1400" baseline="-25000" dirty="0" smtClean="0">
                <a:solidFill>
                  <a:srgbClr val="FF6600"/>
                </a:solidFill>
              </a:rPr>
              <a:t>)</a:t>
            </a:r>
            <a:r>
              <a:rPr lang="fr-FR" sz="1400" dirty="0" smtClean="0">
                <a:solidFill>
                  <a:srgbClr val="FF6600"/>
                </a:solidFill>
              </a:rPr>
              <a:t> </a:t>
            </a:r>
            <a:r>
              <a:rPr lang="fr-FR" sz="1400" dirty="0"/>
              <a:t>+ </a:t>
            </a:r>
            <a:r>
              <a:rPr lang="fr-FR" sz="1400" dirty="0" smtClean="0">
                <a:solidFill>
                  <a:srgbClr val="B0007A"/>
                </a:solidFill>
              </a:rPr>
              <a:t>I</a:t>
            </a:r>
            <a:r>
              <a:rPr lang="fr-FR" sz="1400" baseline="-25000" dirty="0" smtClean="0">
                <a:solidFill>
                  <a:srgbClr val="B0007A"/>
                </a:solidFill>
              </a:rPr>
              <a:t>2( </a:t>
            </a:r>
            <a:r>
              <a:rPr lang="fr-FR" sz="1400" baseline="-25000" dirty="0" err="1" smtClean="0">
                <a:solidFill>
                  <a:srgbClr val="B0007A"/>
                </a:solidFill>
              </a:rPr>
              <a:t>aq</a:t>
            </a:r>
            <a:r>
              <a:rPr lang="fr-FR" sz="1400" baseline="-250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>
                <a:solidFill>
                  <a:srgbClr val="B0007A"/>
                </a:solidFill>
              </a:rPr>
              <a:t> </a:t>
            </a:r>
            <a:r>
              <a:rPr lang="fr-FR" sz="1400" dirty="0"/>
              <a:t>= </a:t>
            </a:r>
            <a:r>
              <a:rPr lang="fr-FR" sz="1400" dirty="0" smtClean="0"/>
              <a:t>2I</a:t>
            </a:r>
            <a:r>
              <a:rPr lang="fr-FR" sz="1400" baseline="30000" dirty="0" smtClean="0"/>
              <a:t>−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 smtClean="0"/>
              <a:t> </a:t>
            </a:r>
            <a:r>
              <a:rPr lang="fr-FR" sz="1400" dirty="0"/>
              <a:t>+ </a:t>
            </a:r>
            <a:r>
              <a:rPr lang="fr-FR" sz="1400" dirty="0" smtClean="0"/>
              <a:t>S</a:t>
            </a:r>
            <a:r>
              <a:rPr lang="fr-FR" sz="1400" baseline="-25000" dirty="0" smtClean="0"/>
              <a:t>4</a:t>
            </a:r>
            <a:r>
              <a:rPr lang="fr-FR" sz="1400" dirty="0" smtClean="0"/>
              <a:t>O</a:t>
            </a:r>
            <a:r>
              <a:rPr lang="fr-FR" sz="1400" baseline="-25000" dirty="0" smtClean="0"/>
              <a:t>6</a:t>
            </a:r>
            <a:r>
              <a:rPr lang="fr-FR" sz="1400" baseline="30000" dirty="0" smtClean="0"/>
              <a:t>2</a:t>
            </a:r>
            <a:r>
              <a:rPr lang="fr-FR" sz="1400" baseline="30000" dirty="0"/>
              <a:t>−</a:t>
            </a:r>
            <a:r>
              <a:rPr lang="fr-FR" sz="1400" baseline="-25000" dirty="0"/>
              <a:t>(</a:t>
            </a:r>
            <a:r>
              <a:rPr lang="fr-FR" sz="1400" baseline="-25000" dirty="0" err="1"/>
              <a:t>aq</a:t>
            </a:r>
            <a:r>
              <a:rPr lang="fr-FR" sz="1400" baseline="-25000" dirty="0"/>
              <a:t>)</a:t>
            </a:r>
          </a:p>
          <a:p>
            <a:endParaRPr lang="fr-FR" sz="1400" dirty="0"/>
          </a:p>
          <a:p>
            <a:r>
              <a:rPr lang="fr-FR" sz="1400" dirty="0" smtClean="0"/>
              <a:t>À </a:t>
            </a:r>
            <a:r>
              <a:rPr lang="fr-FR" sz="1400" dirty="0"/>
              <a:t>l’équivalence : </a:t>
            </a:r>
            <a:r>
              <a:rPr lang="fr-FR" sz="1400" dirty="0">
                <a:solidFill>
                  <a:srgbClr val="51C3F9"/>
                </a:solidFill>
              </a:rPr>
              <a:t>n(</a:t>
            </a:r>
            <a:r>
              <a:rPr lang="fr-FR" sz="1400" dirty="0" err="1">
                <a:solidFill>
                  <a:srgbClr val="51C3F9"/>
                </a:solidFill>
              </a:rPr>
              <a:t>ClO</a:t>
            </a:r>
            <a:r>
              <a:rPr lang="fr-FR" sz="1400" baseline="30000" dirty="0">
                <a:solidFill>
                  <a:srgbClr val="51C3F9"/>
                </a:solidFill>
              </a:rPr>
              <a:t>-</a:t>
            </a:r>
            <a:r>
              <a:rPr lang="fr-FR" sz="1400" dirty="0" smtClean="0">
                <a:solidFill>
                  <a:srgbClr val="51C3F9"/>
                </a:solidFill>
              </a:rPr>
              <a:t>)</a:t>
            </a:r>
            <a:r>
              <a:rPr lang="fr-FR" sz="1400" dirty="0" smtClean="0">
                <a:solidFill>
                  <a:srgbClr val="B0007A"/>
                </a:solidFill>
              </a:rPr>
              <a:t>=n</a:t>
            </a:r>
            <a:r>
              <a:rPr lang="fr-FR" sz="1400" dirty="0" smtClean="0">
                <a:solidFill>
                  <a:srgbClr val="B0007A"/>
                </a:solidFill>
              </a:rPr>
              <a:t>(I</a:t>
            </a:r>
            <a:r>
              <a:rPr lang="fr-FR" sz="1400" baseline="-25000" dirty="0" smtClean="0">
                <a:solidFill>
                  <a:srgbClr val="B0007A"/>
                </a:solidFill>
              </a:rPr>
              <a:t>2</a:t>
            </a:r>
            <a:r>
              <a:rPr lang="fr-FR" sz="14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/>
              <a:t> =n</a:t>
            </a:r>
            <a:r>
              <a:rPr lang="fr-FR" sz="1400" dirty="0"/>
              <a:t>(</a:t>
            </a:r>
            <a:r>
              <a:rPr lang="fr-FR" sz="1400" dirty="0" smtClean="0"/>
              <a:t>S</a:t>
            </a:r>
            <a:r>
              <a:rPr lang="fr-FR" sz="1400" baseline="-25000" dirty="0" smtClean="0"/>
              <a:t>2</a:t>
            </a:r>
            <a:r>
              <a:rPr lang="fr-FR" sz="1400" dirty="0" smtClean="0"/>
              <a:t>O</a:t>
            </a:r>
            <a:r>
              <a:rPr lang="fr-FR" sz="1400" baseline="-25000" dirty="0" smtClean="0"/>
              <a:t>3</a:t>
            </a:r>
            <a:r>
              <a:rPr lang="fr-FR" sz="1400" baseline="30000" dirty="0" smtClean="0"/>
              <a:t>2</a:t>
            </a:r>
            <a:r>
              <a:rPr lang="fr-FR" sz="1400" baseline="30000" dirty="0"/>
              <a:t>−</a:t>
            </a:r>
            <a:r>
              <a:rPr lang="fr-FR" sz="1400" dirty="0" smtClean="0"/>
              <a:t>)/</a:t>
            </a:r>
            <a:r>
              <a:rPr lang="fr-FR" sz="1400" dirty="0" smtClean="0"/>
              <a:t>2</a:t>
            </a:r>
            <a:endParaRPr lang="fr-FR" sz="1400" dirty="0">
              <a:solidFill>
                <a:srgbClr val="51C3F9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03200" y="1412327"/>
            <a:ext cx="237723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Thiosulfate de sodium :</a:t>
            </a:r>
          </a:p>
          <a:p>
            <a:r>
              <a:rPr lang="fr-FR" sz="2000" dirty="0" smtClean="0">
                <a:solidFill>
                  <a:srgbClr val="FF6600"/>
                </a:solidFill>
              </a:rPr>
              <a:t>C </a:t>
            </a:r>
            <a:r>
              <a:rPr lang="fr-FR" sz="1400" dirty="0" smtClean="0">
                <a:solidFill>
                  <a:srgbClr val="FF6600"/>
                </a:solidFill>
              </a:rPr>
              <a:t>S</a:t>
            </a:r>
            <a:r>
              <a:rPr lang="fr-FR" sz="1400" baseline="-25000" dirty="0" smtClean="0">
                <a:solidFill>
                  <a:srgbClr val="FF6600"/>
                </a:solidFill>
              </a:rPr>
              <a:t>2</a:t>
            </a:r>
            <a:r>
              <a:rPr lang="fr-FR" sz="1400" dirty="0" smtClean="0">
                <a:solidFill>
                  <a:srgbClr val="FF6600"/>
                </a:solidFill>
              </a:rPr>
              <a:t>O</a:t>
            </a:r>
            <a:r>
              <a:rPr lang="fr-FR" sz="1400" baseline="-25000" dirty="0" smtClean="0">
                <a:solidFill>
                  <a:srgbClr val="FF6600"/>
                </a:solidFill>
              </a:rPr>
              <a:t>3</a:t>
            </a:r>
            <a:r>
              <a:rPr lang="fr-FR" sz="1400" baseline="30000" dirty="0" smtClean="0">
                <a:solidFill>
                  <a:srgbClr val="FF6600"/>
                </a:solidFill>
              </a:rPr>
              <a:t>2-</a:t>
            </a:r>
            <a:r>
              <a:rPr lang="fr-FR" dirty="0" smtClean="0"/>
              <a:t>=  mol/L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714240" y="3617183"/>
            <a:ext cx="28041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Eau de Javel synthétisée + KI (15%) + acide éthanoïque (3mol/L)</a:t>
            </a:r>
          </a:p>
          <a:p>
            <a:r>
              <a:rPr lang="fr-FR" sz="1400" dirty="0" smtClean="0"/>
              <a:t>C(</a:t>
            </a:r>
            <a:r>
              <a:rPr lang="fr-FR" sz="1400" dirty="0" err="1" smtClean="0">
                <a:solidFill>
                  <a:srgbClr val="51C3F9"/>
                </a:solidFill>
              </a:rPr>
              <a:t>ClO</a:t>
            </a:r>
            <a:r>
              <a:rPr lang="fr-FR" sz="1400" baseline="30000" dirty="0" smtClean="0">
                <a:solidFill>
                  <a:srgbClr val="51C3F9"/>
                </a:solidFill>
              </a:rPr>
              <a:t>-</a:t>
            </a:r>
            <a:r>
              <a:rPr lang="fr-FR" sz="1400" dirty="0" smtClean="0"/>
              <a:t>) = ?</a:t>
            </a:r>
            <a:endParaRPr lang="fr-FR" sz="1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1" y="14225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600" dirty="0">
                <a:solidFill>
                  <a:srgbClr val="DC7E6B"/>
                </a:solidFill>
              </a:rPr>
              <a:t>Dosage indirect des ions hypochlorite par le thiosulfate de sodium</a:t>
            </a:r>
          </a:p>
          <a:p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084561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032F299C-45A2-42CC-8ADB-1AC281A3E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1F701-4968-46AE-B777-6FB50F0714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xmlns="" id="{E0727A64-ABE8-4925-B0CA-265708F79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35" y="24825"/>
            <a:ext cx="8857129" cy="694497"/>
          </a:xfrm>
        </p:spPr>
        <p:txBody>
          <a:bodyPr/>
          <a:lstStyle/>
          <a:p>
            <a:pPr algn="ctr"/>
            <a:r>
              <a:rPr lang="fr-FR" sz="2800" dirty="0" smtClean="0">
                <a:solidFill>
                  <a:srgbClr val="C0504D"/>
                </a:solidFill>
              </a:rPr>
              <a:t>Diagramme E-pH du fer et de l’eau</a:t>
            </a:r>
            <a:endParaRPr lang="fr-FR" sz="2800" dirty="0">
              <a:solidFill>
                <a:srgbClr val="C0504D"/>
              </a:solidFill>
            </a:endParaRPr>
          </a:p>
        </p:txBody>
      </p:sp>
      <p:pic>
        <p:nvPicPr>
          <p:cNvPr id="3" name="Image 2" descr="Capture d’écran 2020-05-27 à 16.50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30" y="810606"/>
            <a:ext cx="5036136" cy="4145843"/>
          </a:xfrm>
          <a:prstGeom prst="rect">
            <a:avLst/>
          </a:prstGeom>
        </p:spPr>
      </p:pic>
      <p:grpSp>
        <p:nvGrpSpPr>
          <p:cNvPr id="7" name="Groupe 12">
            <a:extLst>
              <a:ext uri="{FF2B5EF4-FFF2-40B4-BE49-F238E27FC236}">
                <a16:creationId xmlns:a16="http://schemas.microsoft.com/office/drawing/2014/main" xmlns="" id="{CF9D2DA4-2DC0-4E89-8C34-F545A2D0F318}"/>
              </a:ext>
            </a:extLst>
          </p:cNvPr>
          <p:cNvGrpSpPr/>
          <p:nvPr/>
        </p:nvGrpSpPr>
        <p:grpSpPr>
          <a:xfrm rot="3574875">
            <a:off x="7115538" y="1969244"/>
            <a:ext cx="893215" cy="307471"/>
            <a:chOff x="6654800" y="2167467"/>
            <a:chExt cx="2084174" cy="7620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B4EE749D-43FC-44CE-9B4E-FFAA7D77C762}"/>
                </a:ext>
              </a:extLst>
            </p:cNvPr>
            <p:cNvSpPr/>
            <p:nvPr/>
          </p:nvSpPr>
          <p:spPr>
            <a:xfrm>
              <a:off x="6654800" y="2167467"/>
              <a:ext cx="194733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9" name="Groupe 11">
              <a:extLst>
                <a:ext uri="{FF2B5EF4-FFF2-40B4-BE49-F238E27FC236}">
                  <a16:creationId xmlns:a16="http://schemas.microsoft.com/office/drawing/2014/main" xmlns="" id="{93D34AD1-885D-43C1-8854-D6FC806ECE1A}"/>
                </a:ext>
              </a:extLst>
            </p:cNvPr>
            <p:cNvGrpSpPr/>
            <p:nvPr/>
          </p:nvGrpSpPr>
          <p:grpSpPr>
            <a:xfrm>
              <a:off x="6849533" y="2438229"/>
              <a:ext cx="1889441" cy="220476"/>
              <a:chOff x="6849533" y="2362200"/>
              <a:chExt cx="1889441" cy="282389"/>
            </a:xfrm>
            <a:grpFill/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1E93C983-3849-49E3-8F68-16289CE65E66}"/>
                  </a:ext>
                </a:extLst>
              </p:cNvPr>
              <p:cNvSpPr/>
              <p:nvPr/>
            </p:nvSpPr>
            <p:spPr>
              <a:xfrm>
                <a:off x="6849533" y="2362200"/>
                <a:ext cx="1389909" cy="2823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xmlns="" id="{06D6D853-9D7D-4D8B-8CAD-34115AE307FD}"/>
                  </a:ext>
                </a:extLst>
              </p:cNvPr>
              <p:cNvSpPr/>
              <p:nvPr/>
            </p:nvSpPr>
            <p:spPr>
              <a:xfrm rot="5400000">
                <a:off x="8348014" y="2253628"/>
                <a:ext cx="282388" cy="49953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12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6740857" y="2603197"/>
            <a:ext cx="1871917" cy="2038775"/>
            <a:chOff x="0" y="0"/>
            <a:chExt cx="571500" cy="824230"/>
          </a:xfrm>
        </p:grpSpPr>
        <p:grpSp>
          <p:nvGrpSpPr>
            <p:cNvPr id="13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15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6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0" y="206375"/>
                <a:ext cx="571500" cy="593725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17" name="Flèche vers le bas 16"/>
          <p:cNvSpPr/>
          <p:nvPr/>
        </p:nvSpPr>
        <p:spPr>
          <a:xfrm>
            <a:off x="7443449" y="2565471"/>
            <a:ext cx="352055" cy="440154"/>
          </a:xfrm>
          <a:prstGeom prst="downArrow">
            <a:avLst/>
          </a:prstGeom>
          <a:solidFill>
            <a:srgbClr val="C0504D"/>
          </a:solidFill>
          <a:ln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6509946" y="467820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Acide sulfurique à 1 mol/L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7795504" y="1861223"/>
            <a:ext cx="12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Clou en Fer</a:t>
            </a:r>
            <a:endParaRPr lang="fr-FR" dirty="0"/>
          </a:p>
        </p:txBody>
      </p:sp>
      <p:cxnSp>
        <p:nvCxnSpPr>
          <p:cNvPr id="21" name="Connecteur droit avec flèche 20"/>
          <p:cNvCxnSpPr>
            <a:stCxn id="19" idx="1"/>
            <a:endCxn id="10" idx="0"/>
          </p:cNvCxnSpPr>
          <p:nvPr/>
        </p:nvCxnSpPr>
        <p:spPr>
          <a:xfrm flipH="1" flipV="1">
            <a:off x="7567434" y="2044134"/>
            <a:ext cx="228070" cy="1755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27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51A381C-60E9-4F01-A26F-F8AF48EC5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24" y="-12578"/>
            <a:ext cx="7543800" cy="800652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Oxydation du fer par l’eau</a:t>
            </a:r>
          </a:p>
        </p:txBody>
      </p:sp>
      <p:grpSp>
        <p:nvGrpSpPr>
          <p:cNvPr id="4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1106459" y="1495414"/>
            <a:ext cx="2379691" cy="3044461"/>
            <a:chOff x="0" y="0"/>
            <a:chExt cx="571500" cy="824230"/>
          </a:xfrm>
        </p:grpSpPr>
        <p:grpSp>
          <p:nvGrpSpPr>
            <p:cNvPr id="5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7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8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0" y="202970"/>
                <a:ext cx="571500" cy="593725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xmlns="" id="{CF9D2DA4-2DC0-4E89-8C34-F545A2D0F318}"/>
              </a:ext>
            </a:extLst>
          </p:cNvPr>
          <p:cNvGrpSpPr/>
          <p:nvPr/>
        </p:nvGrpSpPr>
        <p:grpSpPr>
          <a:xfrm rot="3574875">
            <a:off x="995229" y="3487329"/>
            <a:ext cx="1636026" cy="653095"/>
            <a:chOff x="6654800" y="2167467"/>
            <a:chExt cx="2084174" cy="7620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B4EE749D-43FC-44CE-9B4E-FFAA7D77C762}"/>
                </a:ext>
              </a:extLst>
            </p:cNvPr>
            <p:cNvSpPr/>
            <p:nvPr/>
          </p:nvSpPr>
          <p:spPr>
            <a:xfrm>
              <a:off x="6654800" y="2167467"/>
              <a:ext cx="194733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xmlns="" id="{93D34AD1-885D-43C1-8854-D6FC806ECE1A}"/>
                </a:ext>
              </a:extLst>
            </p:cNvPr>
            <p:cNvGrpSpPr/>
            <p:nvPr/>
          </p:nvGrpSpPr>
          <p:grpSpPr>
            <a:xfrm>
              <a:off x="6849533" y="2438229"/>
              <a:ext cx="1889441" cy="220476"/>
              <a:chOff x="6849533" y="2362200"/>
              <a:chExt cx="1889441" cy="282389"/>
            </a:xfrm>
            <a:grpFill/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1E93C983-3849-49E3-8F68-16289CE65E66}"/>
                  </a:ext>
                </a:extLst>
              </p:cNvPr>
              <p:cNvSpPr/>
              <p:nvPr/>
            </p:nvSpPr>
            <p:spPr>
              <a:xfrm>
                <a:off x="6849533" y="2362200"/>
                <a:ext cx="1389909" cy="2823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xmlns="" id="{06D6D853-9D7D-4D8B-8CAD-34115AE307FD}"/>
                  </a:ext>
                </a:extLst>
              </p:cNvPr>
              <p:cNvSpPr/>
              <p:nvPr/>
            </p:nvSpPr>
            <p:spPr>
              <a:xfrm rot="5400000">
                <a:off x="8348014" y="2253628"/>
                <a:ext cx="282388" cy="49953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2E35EE84-A669-4AFF-BD00-7F2B1A1821FF}"/>
              </a:ext>
            </a:extLst>
          </p:cNvPr>
          <p:cNvGrpSpPr/>
          <p:nvPr/>
        </p:nvGrpSpPr>
        <p:grpSpPr>
          <a:xfrm>
            <a:off x="1834167" y="3544212"/>
            <a:ext cx="2772758" cy="646331"/>
            <a:chOff x="2445556" y="2297586"/>
            <a:chExt cx="3697010" cy="861507"/>
          </a:xfrm>
        </p:grpSpPr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xmlns="" id="{2E5FABB1-CE85-4FF7-939D-AF837AC007C9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H="1" flipV="1">
              <a:off x="2445556" y="2455734"/>
              <a:ext cx="2457882" cy="26518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xmlns="" id="{8BE7D78F-28E5-4F9F-A8D2-6625E03EF2CE}"/>
                </a:ext>
              </a:extLst>
            </p:cNvPr>
            <p:cNvSpPr txBox="1"/>
            <p:nvPr/>
          </p:nvSpPr>
          <p:spPr>
            <a:xfrm>
              <a:off x="4914900" y="2297586"/>
              <a:ext cx="1227666" cy="861507"/>
            </a:xfrm>
            <a:prstGeom prst="rect">
              <a:avLst/>
            </a:prstGeom>
            <a:noFill/>
            <a:ln>
              <a:solidFill>
                <a:srgbClr val="C0504D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Clou en fer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xmlns="" id="{E6B405C0-E8B4-48DB-B88B-27C1D733DF19}"/>
              </a:ext>
            </a:extLst>
          </p:cNvPr>
          <p:cNvGrpSpPr/>
          <p:nvPr/>
        </p:nvGrpSpPr>
        <p:grpSpPr>
          <a:xfrm>
            <a:off x="3252126" y="2571376"/>
            <a:ext cx="2368180" cy="646331"/>
            <a:chOff x="4947010" y="1831638"/>
            <a:chExt cx="2439576" cy="861508"/>
          </a:xfrm>
        </p:grpSpPr>
        <p:cxnSp>
          <p:nvCxnSpPr>
            <p:cNvPr id="26" name="Connecteur droit avec flèche 25">
              <a:extLst>
                <a:ext uri="{FF2B5EF4-FFF2-40B4-BE49-F238E27FC236}">
                  <a16:creationId xmlns:a16="http://schemas.microsoft.com/office/drawing/2014/main" xmlns="" id="{5AD0BB2F-DF1E-4121-AA53-DB1601B9AC30}"/>
                </a:ext>
              </a:extLst>
            </p:cNvPr>
            <p:cNvCxnSpPr/>
            <p:nvPr/>
          </p:nvCxnSpPr>
          <p:spPr>
            <a:xfrm flipH="1">
              <a:off x="4947010" y="2429933"/>
              <a:ext cx="1250590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xmlns="" id="{027BA239-90E8-4D35-99A1-F405A0491B81}"/>
                </a:ext>
              </a:extLst>
            </p:cNvPr>
            <p:cNvSpPr txBox="1"/>
            <p:nvPr/>
          </p:nvSpPr>
          <p:spPr>
            <a:xfrm>
              <a:off x="6196109" y="1831638"/>
              <a:ext cx="1190477" cy="861508"/>
            </a:xfrm>
            <a:prstGeom prst="rect">
              <a:avLst/>
            </a:prstGeom>
            <a:noFill/>
            <a:ln>
              <a:solidFill>
                <a:srgbClr val="C0504D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H</a:t>
              </a:r>
              <a:r>
                <a:rPr lang="fr-FR" baseline="-25000" dirty="0" smtClean="0"/>
                <a:t>2</a:t>
              </a:r>
              <a:r>
                <a:rPr lang="fr-FR" dirty="0" smtClean="0"/>
                <a:t>SO</a:t>
              </a:r>
              <a:r>
                <a:rPr lang="fr-FR" baseline="-25000" dirty="0" smtClean="0"/>
                <a:t>4</a:t>
              </a:r>
              <a:r>
                <a:rPr lang="fr-FR" dirty="0" smtClean="0"/>
                <a:t> </a:t>
              </a:r>
              <a:r>
                <a:rPr lang="fr-FR" dirty="0" smtClean="0"/>
                <a:t>à 1 mol/L</a:t>
              </a:r>
              <a:endParaRPr lang="fr-FR" dirty="0"/>
            </a:p>
          </p:txBody>
        </p:sp>
      </p:grpSp>
      <p:sp>
        <p:nvSpPr>
          <p:cNvPr id="24" name="ZoneTexte 23"/>
          <p:cNvSpPr txBox="1"/>
          <p:nvPr/>
        </p:nvSpPr>
        <p:spPr>
          <a:xfrm>
            <a:off x="5406560" y="1660009"/>
            <a:ext cx="336729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Fe(s) + H</a:t>
            </a:r>
            <a:r>
              <a:rPr lang="fr-FR" baseline="-25000" dirty="0" smtClean="0"/>
              <a:t>2</a:t>
            </a:r>
            <a:r>
              <a:rPr lang="fr-FR" dirty="0" smtClean="0"/>
              <a:t>O(l)     </a:t>
            </a:r>
            <a:r>
              <a:rPr lang="fr-FR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fr-FR" dirty="0" smtClean="0"/>
              <a:t>Fe</a:t>
            </a:r>
            <a:r>
              <a:rPr lang="fr-FR" baseline="30000" dirty="0" smtClean="0"/>
              <a:t>2+</a:t>
            </a:r>
            <a:r>
              <a:rPr lang="fr-FR" dirty="0" smtClean="0"/>
              <a:t>(</a:t>
            </a:r>
            <a:r>
              <a:rPr lang="fr-FR" dirty="0" err="1" smtClean="0"/>
              <a:t>aq</a:t>
            </a:r>
            <a:r>
              <a:rPr lang="fr-FR" dirty="0" smtClean="0"/>
              <a:t>) + H</a:t>
            </a:r>
            <a:r>
              <a:rPr lang="fr-FR" baseline="-25000" dirty="0" smtClean="0"/>
              <a:t>2</a:t>
            </a:r>
            <a:r>
              <a:rPr lang="fr-FR" dirty="0" smtClean="0"/>
              <a:t>(g)</a:t>
            </a:r>
            <a:endParaRPr lang="fr-FR" dirty="0"/>
          </a:p>
        </p:txBody>
      </p:sp>
      <p:sp>
        <p:nvSpPr>
          <p:cNvPr id="44" name="ZoneTexte 43"/>
          <p:cNvSpPr txBox="1"/>
          <p:nvPr/>
        </p:nvSpPr>
        <p:spPr>
          <a:xfrm>
            <a:off x="6173536" y="2288802"/>
            <a:ext cx="2128144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K°(</a:t>
            </a:r>
            <a:r>
              <a:rPr lang="fr-FR" dirty="0" err="1" smtClean="0"/>
              <a:t>T</a:t>
            </a:r>
            <a:r>
              <a:rPr lang="fr-FR" dirty="0" smtClean="0"/>
              <a:t>=298K) =4,5.10</a:t>
            </a:r>
            <a:r>
              <a:rPr lang="fr-FR" baseline="30000" dirty="0" smtClean="0"/>
              <a:t>14</a:t>
            </a:r>
            <a:endParaRPr lang="fr-FR" baseline="30000" dirty="0"/>
          </a:p>
        </p:txBody>
      </p:sp>
      <p:cxnSp>
        <p:nvCxnSpPr>
          <p:cNvPr id="56" name="Connecteur droit avec flèche 55"/>
          <p:cNvCxnSpPr/>
          <p:nvPr/>
        </p:nvCxnSpPr>
        <p:spPr>
          <a:xfrm flipH="1" flipV="1">
            <a:off x="7833223" y="188637"/>
            <a:ext cx="0" cy="1119250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ZoneTexte 56"/>
          <p:cNvSpPr txBox="1"/>
          <p:nvPr/>
        </p:nvSpPr>
        <p:spPr>
          <a:xfrm>
            <a:off x="7908664" y="0"/>
            <a:ext cx="37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E°</a:t>
            </a:r>
            <a:endParaRPr lang="fr-FR" dirty="0"/>
          </a:p>
        </p:txBody>
      </p:sp>
      <p:sp>
        <p:nvSpPr>
          <p:cNvPr id="58" name="ZoneTexte 57"/>
          <p:cNvSpPr txBox="1"/>
          <p:nvPr/>
        </p:nvSpPr>
        <p:spPr>
          <a:xfrm>
            <a:off x="7154260" y="339548"/>
            <a:ext cx="59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H2O</a:t>
            </a:r>
            <a:endParaRPr lang="fr-FR" dirty="0"/>
          </a:p>
        </p:txBody>
      </p:sp>
      <p:sp>
        <p:nvSpPr>
          <p:cNvPr id="59" name="ZoneTexte 58"/>
          <p:cNvSpPr txBox="1"/>
          <p:nvPr/>
        </p:nvSpPr>
        <p:spPr>
          <a:xfrm>
            <a:off x="7946384" y="326972"/>
            <a:ext cx="44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H2</a:t>
            </a:r>
            <a:endParaRPr lang="fr-FR" dirty="0"/>
          </a:p>
        </p:txBody>
      </p:sp>
      <p:cxnSp>
        <p:nvCxnSpPr>
          <p:cNvPr id="61" name="Connecteur droit 60"/>
          <p:cNvCxnSpPr/>
          <p:nvPr/>
        </p:nvCxnSpPr>
        <p:spPr>
          <a:xfrm flipV="1">
            <a:off x="7740003" y="511638"/>
            <a:ext cx="193808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/>
          <p:cNvCxnSpPr/>
          <p:nvPr/>
        </p:nvCxnSpPr>
        <p:spPr>
          <a:xfrm flipV="1">
            <a:off x="7741522" y="1016161"/>
            <a:ext cx="193808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ZoneTexte 62"/>
          <p:cNvSpPr txBox="1"/>
          <p:nvPr/>
        </p:nvSpPr>
        <p:spPr>
          <a:xfrm>
            <a:off x="7168353" y="818919"/>
            <a:ext cx="56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r>
              <a:rPr lang="fr-FR" baseline="30000" dirty="0" smtClean="0"/>
              <a:t>2+</a:t>
            </a:r>
            <a:endParaRPr lang="fr-FR" baseline="30000" dirty="0"/>
          </a:p>
        </p:txBody>
      </p:sp>
      <p:sp>
        <p:nvSpPr>
          <p:cNvPr id="64" name="ZoneTexte 63"/>
          <p:cNvSpPr txBox="1"/>
          <p:nvPr/>
        </p:nvSpPr>
        <p:spPr>
          <a:xfrm>
            <a:off x="7960477" y="806343"/>
            <a:ext cx="405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0673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51A381C-60E9-4F01-A26F-F8AF48EC5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24" y="-12578"/>
            <a:ext cx="7543800" cy="800652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Oxydation du fer par l’eau</a:t>
            </a:r>
          </a:p>
        </p:txBody>
      </p:sp>
      <p:grpSp>
        <p:nvGrpSpPr>
          <p:cNvPr id="4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1031018" y="1647434"/>
            <a:ext cx="2455132" cy="2955321"/>
            <a:chOff x="0" y="0"/>
            <a:chExt cx="571500" cy="824230"/>
          </a:xfrm>
        </p:grpSpPr>
        <p:grpSp>
          <p:nvGrpSpPr>
            <p:cNvPr id="5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7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8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0" y="206375"/>
                <a:ext cx="571500" cy="593725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xmlns="" id="{CF9D2DA4-2DC0-4E89-8C34-F545A2D0F318}"/>
              </a:ext>
            </a:extLst>
          </p:cNvPr>
          <p:cNvGrpSpPr/>
          <p:nvPr/>
        </p:nvGrpSpPr>
        <p:grpSpPr>
          <a:xfrm rot="3574875">
            <a:off x="919791" y="3336417"/>
            <a:ext cx="1636026" cy="653095"/>
            <a:chOff x="6654800" y="2167467"/>
            <a:chExt cx="2084174" cy="7620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B4EE749D-43FC-44CE-9B4E-FFAA7D77C762}"/>
                </a:ext>
              </a:extLst>
            </p:cNvPr>
            <p:cNvSpPr/>
            <p:nvPr/>
          </p:nvSpPr>
          <p:spPr>
            <a:xfrm>
              <a:off x="6654800" y="2167467"/>
              <a:ext cx="194733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xmlns="" id="{93D34AD1-885D-43C1-8854-D6FC806ECE1A}"/>
                </a:ext>
              </a:extLst>
            </p:cNvPr>
            <p:cNvGrpSpPr/>
            <p:nvPr/>
          </p:nvGrpSpPr>
          <p:grpSpPr>
            <a:xfrm>
              <a:off x="6849533" y="2438229"/>
              <a:ext cx="1889441" cy="220476"/>
              <a:chOff x="6849533" y="2362200"/>
              <a:chExt cx="1889441" cy="282389"/>
            </a:xfrm>
            <a:grpFill/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1E93C983-3849-49E3-8F68-16289CE65E66}"/>
                  </a:ext>
                </a:extLst>
              </p:cNvPr>
              <p:cNvSpPr/>
              <p:nvPr/>
            </p:nvSpPr>
            <p:spPr>
              <a:xfrm>
                <a:off x="6849533" y="2362200"/>
                <a:ext cx="1389909" cy="2823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xmlns="" id="{06D6D853-9D7D-4D8B-8CAD-34115AE307FD}"/>
                  </a:ext>
                </a:extLst>
              </p:cNvPr>
              <p:cNvSpPr/>
              <p:nvPr/>
            </p:nvSpPr>
            <p:spPr>
              <a:xfrm rot="5400000">
                <a:off x="8348014" y="2253628"/>
                <a:ext cx="282388" cy="49953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xmlns="" id="{ADA1A785-4058-4A2A-AD9F-5A8EEF58D0A8}"/>
              </a:ext>
            </a:extLst>
          </p:cNvPr>
          <p:cNvSpPr/>
          <p:nvPr/>
        </p:nvSpPr>
        <p:spPr>
          <a:xfrm>
            <a:off x="2084658" y="1543642"/>
            <a:ext cx="1625600" cy="2942414"/>
          </a:xfrm>
          <a:custGeom>
            <a:avLst/>
            <a:gdLst>
              <a:gd name="connsiteX0" fmla="*/ 0 w 2167467"/>
              <a:gd name="connsiteY0" fmla="*/ 3444042 h 3922008"/>
              <a:gd name="connsiteX1" fmla="*/ 821267 w 2167467"/>
              <a:gd name="connsiteY1" fmla="*/ 3647242 h 3922008"/>
              <a:gd name="connsiteX2" fmla="*/ 1845734 w 2167467"/>
              <a:gd name="connsiteY2" fmla="*/ 167442 h 3922008"/>
              <a:gd name="connsiteX3" fmla="*/ 2167467 w 2167467"/>
              <a:gd name="connsiteY3" fmla="*/ 870176 h 3922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7467" h="3922008">
                <a:moveTo>
                  <a:pt x="0" y="3444042"/>
                </a:moveTo>
                <a:cubicBezTo>
                  <a:pt x="256822" y="3818692"/>
                  <a:pt x="513645" y="4193342"/>
                  <a:pt x="821267" y="3647242"/>
                </a:cubicBezTo>
                <a:cubicBezTo>
                  <a:pt x="1128889" y="3101142"/>
                  <a:pt x="1621367" y="630286"/>
                  <a:pt x="1845734" y="167442"/>
                </a:cubicBezTo>
                <a:cubicBezTo>
                  <a:pt x="2070101" y="-295402"/>
                  <a:pt x="2118784" y="287387"/>
                  <a:pt x="2167467" y="870176"/>
                </a:cubicBezTo>
              </a:path>
            </a:pathLst>
          </a:cu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xmlns="" id="{33FBA343-C963-4DEA-AC2D-C4AFB38540E5}"/>
              </a:ext>
            </a:extLst>
          </p:cNvPr>
          <p:cNvGrpSpPr/>
          <p:nvPr/>
        </p:nvGrpSpPr>
        <p:grpSpPr>
          <a:xfrm>
            <a:off x="1779873" y="1525686"/>
            <a:ext cx="1707489" cy="646331"/>
            <a:chOff x="5712692" y="2423598"/>
            <a:chExt cx="2276652" cy="861507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xmlns="" id="{6D103C2A-55E9-404C-BC34-769096DBD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18123" y="2603622"/>
              <a:ext cx="871221" cy="1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xmlns="" id="{159046C2-E46E-4BC8-B0E0-5702ED695A41}"/>
                </a:ext>
              </a:extLst>
            </p:cNvPr>
            <p:cNvSpPr txBox="1"/>
            <p:nvPr/>
          </p:nvSpPr>
          <p:spPr>
            <a:xfrm>
              <a:off x="5712692" y="2423598"/>
              <a:ext cx="1405431" cy="861507"/>
            </a:xfrm>
            <a:prstGeom prst="rect">
              <a:avLst/>
            </a:prstGeom>
            <a:noFill/>
            <a:ln>
              <a:solidFill>
                <a:srgbClr val="C0504D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Fil de platine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2E35EE84-A669-4AFF-BD00-7F2B1A1821FF}"/>
              </a:ext>
            </a:extLst>
          </p:cNvPr>
          <p:cNvGrpSpPr/>
          <p:nvPr/>
        </p:nvGrpSpPr>
        <p:grpSpPr>
          <a:xfrm>
            <a:off x="1758729" y="3511945"/>
            <a:ext cx="2848196" cy="678595"/>
            <a:chOff x="2344972" y="2254580"/>
            <a:chExt cx="3797594" cy="904513"/>
          </a:xfrm>
        </p:grpSpPr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xmlns="" id="{2E5FABB1-CE85-4FF7-939D-AF837AC007C9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H="1" flipV="1">
              <a:off x="2344972" y="2254580"/>
              <a:ext cx="2457882" cy="26518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xmlns="" id="{8BE7D78F-28E5-4F9F-A8D2-6625E03EF2CE}"/>
                </a:ext>
              </a:extLst>
            </p:cNvPr>
            <p:cNvSpPr txBox="1"/>
            <p:nvPr/>
          </p:nvSpPr>
          <p:spPr>
            <a:xfrm>
              <a:off x="4914900" y="2297586"/>
              <a:ext cx="1227666" cy="861507"/>
            </a:xfrm>
            <a:prstGeom prst="rect">
              <a:avLst/>
            </a:prstGeom>
            <a:noFill/>
            <a:ln>
              <a:solidFill>
                <a:srgbClr val="C0504D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/>
                <a:t>Clou en fer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xmlns="" id="{E6B405C0-E8B4-48DB-B88B-27C1D733DF19}"/>
              </a:ext>
            </a:extLst>
          </p:cNvPr>
          <p:cNvGrpSpPr/>
          <p:nvPr/>
        </p:nvGrpSpPr>
        <p:grpSpPr>
          <a:xfrm>
            <a:off x="3252126" y="2873196"/>
            <a:ext cx="2192153" cy="646331"/>
            <a:chOff x="4947010" y="2233940"/>
            <a:chExt cx="2258242" cy="861508"/>
          </a:xfrm>
        </p:grpSpPr>
        <p:cxnSp>
          <p:nvCxnSpPr>
            <p:cNvPr id="26" name="Connecteur droit avec flèche 25">
              <a:extLst>
                <a:ext uri="{FF2B5EF4-FFF2-40B4-BE49-F238E27FC236}">
                  <a16:creationId xmlns:a16="http://schemas.microsoft.com/office/drawing/2014/main" xmlns="" id="{5AD0BB2F-DF1E-4121-AA53-DB1601B9AC30}"/>
                </a:ext>
              </a:extLst>
            </p:cNvPr>
            <p:cNvCxnSpPr/>
            <p:nvPr/>
          </p:nvCxnSpPr>
          <p:spPr>
            <a:xfrm flipH="1">
              <a:off x="4947010" y="2429933"/>
              <a:ext cx="1250590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xmlns="" id="{027BA239-90E8-4D35-99A1-F405A0491B81}"/>
                </a:ext>
              </a:extLst>
            </p:cNvPr>
            <p:cNvSpPr txBox="1"/>
            <p:nvPr/>
          </p:nvSpPr>
          <p:spPr>
            <a:xfrm>
              <a:off x="6209062" y="2233940"/>
              <a:ext cx="996190" cy="861508"/>
            </a:xfrm>
            <a:prstGeom prst="rect">
              <a:avLst/>
            </a:prstGeom>
            <a:noFill/>
            <a:ln>
              <a:solidFill>
                <a:srgbClr val="C0504D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H</a:t>
              </a:r>
              <a:r>
                <a:rPr lang="fr-FR" baseline="-25000" dirty="0" smtClean="0"/>
                <a:t>2</a:t>
              </a:r>
              <a:r>
                <a:rPr lang="fr-FR" dirty="0" smtClean="0"/>
                <a:t>SO</a:t>
              </a:r>
              <a:r>
                <a:rPr lang="fr-FR" baseline="-25000" dirty="0" smtClean="0"/>
                <a:t>4</a:t>
              </a:r>
              <a:r>
                <a:rPr lang="fr-FR" dirty="0" smtClean="0"/>
                <a:t> à 1 mol /L</a:t>
              </a:r>
              <a:endParaRPr lang="fr-FR" dirty="0"/>
            </a:p>
          </p:txBody>
        </p:sp>
      </p:grpSp>
      <p:grpSp>
        <p:nvGrpSpPr>
          <p:cNvPr id="28" name="Grouper 367">
            <a:extLst>
              <a:ext uri="{FF2B5EF4-FFF2-40B4-BE49-F238E27FC236}">
                <a16:creationId xmlns:a16="http://schemas.microsoft.com/office/drawing/2014/main" xmlns="" id="{BC079BD0-EB93-4D86-9ECA-40D4F9EEEB9E}"/>
              </a:ext>
            </a:extLst>
          </p:cNvPr>
          <p:cNvGrpSpPr/>
          <p:nvPr/>
        </p:nvGrpSpPr>
        <p:grpSpPr>
          <a:xfrm>
            <a:off x="2148819" y="3444858"/>
            <a:ext cx="218599" cy="834648"/>
            <a:chOff x="0" y="0"/>
            <a:chExt cx="291465" cy="1112520"/>
          </a:xfrm>
        </p:grpSpPr>
        <p:grpSp>
          <p:nvGrpSpPr>
            <p:cNvPr id="29" name="Grouper 364">
              <a:extLst>
                <a:ext uri="{FF2B5EF4-FFF2-40B4-BE49-F238E27FC236}">
                  <a16:creationId xmlns:a16="http://schemas.microsoft.com/office/drawing/2014/main" xmlns="" id="{59014530-0192-42E9-B3DE-418655F0DCE1}"/>
                </a:ext>
              </a:extLst>
            </p:cNvPr>
            <p:cNvGrpSpPr/>
            <p:nvPr/>
          </p:nvGrpSpPr>
          <p:grpSpPr>
            <a:xfrm>
              <a:off x="0" y="447675"/>
              <a:ext cx="291465" cy="664845"/>
              <a:chOff x="0" y="0"/>
              <a:chExt cx="291465" cy="664845"/>
            </a:xfrm>
          </p:grpSpPr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xmlns="" id="{9F1CA46B-2CD6-4CFE-89D7-8C350B747439}"/>
                  </a:ext>
                </a:extLst>
              </p:cNvPr>
              <p:cNvSpPr/>
              <p:nvPr/>
            </p:nvSpPr>
            <p:spPr>
              <a:xfrm>
                <a:off x="0" y="357505"/>
                <a:ext cx="60325" cy="67946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3" name="Ellipse 32">
                <a:extLst>
                  <a:ext uri="{FF2B5EF4-FFF2-40B4-BE49-F238E27FC236}">
                    <a16:creationId xmlns:a16="http://schemas.microsoft.com/office/drawing/2014/main" xmlns="" id="{2149FC33-9B8F-47E8-AD00-02D722387654}"/>
                  </a:ext>
                </a:extLst>
              </p:cNvPr>
              <p:cNvSpPr/>
              <p:nvPr/>
            </p:nvSpPr>
            <p:spPr>
              <a:xfrm>
                <a:off x="152400" y="509905"/>
                <a:ext cx="60325" cy="67946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xmlns="" id="{7460E323-D4FC-407F-9B77-7A805A667D44}"/>
                  </a:ext>
                </a:extLst>
              </p:cNvPr>
              <p:cNvSpPr/>
              <p:nvPr/>
            </p:nvSpPr>
            <p:spPr>
              <a:xfrm>
                <a:off x="29845" y="54991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xmlns="" id="{BE76BF52-646A-4E00-98F2-219CFC0EC3E4}"/>
                  </a:ext>
                </a:extLst>
              </p:cNvPr>
              <p:cNvSpPr/>
              <p:nvPr/>
            </p:nvSpPr>
            <p:spPr>
              <a:xfrm>
                <a:off x="95885" y="400685"/>
                <a:ext cx="75565" cy="88900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xmlns="" id="{F8CCB398-4864-4B6D-8030-EE6FCCC0EAE2}"/>
                  </a:ext>
                </a:extLst>
              </p:cNvPr>
              <p:cNvSpPr/>
              <p:nvPr/>
            </p:nvSpPr>
            <p:spPr>
              <a:xfrm>
                <a:off x="167640" y="238760"/>
                <a:ext cx="76200" cy="90170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xmlns="" id="{D495F1D2-F43D-4B4D-8152-0AB758E22CCF}"/>
                  </a:ext>
                </a:extLst>
              </p:cNvPr>
              <p:cNvSpPr/>
              <p:nvPr/>
            </p:nvSpPr>
            <p:spPr>
              <a:xfrm>
                <a:off x="0" y="176530"/>
                <a:ext cx="88265" cy="9715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8" name="Ellipse 37">
                <a:extLst>
                  <a:ext uri="{FF2B5EF4-FFF2-40B4-BE49-F238E27FC236}">
                    <a16:creationId xmlns:a16="http://schemas.microsoft.com/office/drawing/2014/main" xmlns="" id="{347BA3F5-47E5-4710-81DF-D03813AA1EC0}"/>
                  </a:ext>
                </a:extLst>
              </p:cNvPr>
              <p:cNvSpPr/>
              <p:nvPr/>
            </p:nvSpPr>
            <p:spPr>
              <a:xfrm>
                <a:off x="152400" y="1346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39" name="Ellipse 38">
                <a:extLst>
                  <a:ext uri="{FF2B5EF4-FFF2-40B4-BE49-F238E27FC236}">
                    <a16:creationId xmlns:a16="http://schemas.microsoft.com/office/drawing/2014/main" xmlns="" id="{249651FC-12E9-4378-B435-923879197BB1}"/>
                  </a:ext>
                </a:extLst>
              </p:cNvPr>
              <p:cNvSpPr/>
              <p:nvPr/>
            </p:nvSpPr>
            <p:spPr>
              <a:xfrm>
                <a:off x="95885" y="30099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0" name="Ellipse 39">
                <a:extLst>
                  <a:ext uri="{FF2B5EF4-FFF2-40B4-BE49-F238E27FC236}">
                    <a16:creationId xmlns:a16="http://schemas.microsoft.com/office/drawing/2014/main" xmlns="" id="{8BAEE5E6-B4A3-4EDB-AD6A-DB058046CB97}"/>
                  </a:ext>
                </a:extLst>
              </p:cNvPr>
              <p:cNvSpPr/>
              <p:nvPr/>
            </p:nvSpPr>
            <p:spPr>
              <a:xfrm>
                <a:off x="29845" y="0"/>
                <a:ext cx="100965" cy="10985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1" name="Ellipse 40">
                <a:extLst>
                  <a:ext uri="{FF2B5EF4-FFF2-40B4-BE49-F238E27FC236}">
                    <a16:creationId xmlns:a16="http://schemas.microsoft.com/office/drawing/2014/main" xmlns="" id="{CF7689A3-C8E3-4476-95A5-931D2E18017D}"/>
                  </a:ext>
                </a:extLst>
              </p:cNvPr>
              <p:cNvSpPr/>
              <p:nvPr/>
            </p:nvSpPr>
            <p:spPr>
              <a:xfrm>
                <a:off x="231140" y="4394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xmlns="" id="{9C40B9B6-B580-4386-B8E6-1FD3007ECF9E}"/>
                  </a:ext>
                </a:extLst>
              </p:cNvPr>
              <p:cNvSpPr/>
              <p:nvPr/>
            </p:nvSpPr>
            <p:spPr>
              <a:xfrm>
                <a:off x="107315" y="59690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xmlns="" id="{441AD38B-779A-449B-8C43-AE60BCDC72FD}"/>
                  </a:ext>
                </a:extLst>
              </p:cNvPr>
              <p:cNvSpPr/>
              <p:nvPr/>
            </p:nvSpPr>
            <p:spPr>
              <a:xfrm>
                <a:off x="182245" y="375920"/>
                <a:ext cx="60325" cy="67945"/>
              </a:xfrm>
              <a:prstGeom prst="ellipse">
                <a:avLst/>
              </a:prstGeom>
              <a:solidFill>
                <a:srgbClr val="FFFFFF"/>
              </a:solidFill>
              <a:ln w="63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xmlns="" id="{01158D70-CEB1-4EA4-A049-3CC055FC842B}"/>
                </a:ext>
              </a:extLst>
            </p:cNvPr>
            <p:cNvSpPr/>
            <p:nvPr/>
          </p:nvSpPr>
          <p:spPr>
            <a:xfrm>
              <a:off x="142240" y="190500"/>
              <a:ext cx="100965" cy="109855"/>
            </a:xfrm>
            <a:prstGeom prst="ellipse">
              <a:avLst/>
            </a:prstGeom>
            <a:solidFill>
              <a:srgbClr val="FFFFFF"/>
            </a:solidFill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xmlns="" id="{F48C8551-F2F5-41EC-BFD4-F87F1409FD2F}"/>
                </a:ext>
              </a:extLst>
            </p:cNvPr>
            <p:cNvSpPr/>
            <p:nvPr/>
          </p:nvSpPr>
          <p:spPr>
            <a:xfrm>
              <a:off x="57785" y="0"/>
              <a:ext cx="64770" cy="67945"/>
            </a:xfrm>
            <a:prstGeom prst="ellipse">
              <a:avLst/>
            </a:prstGeom>
            <a:solidFill>
              <a:srgbClr val="FFFFFF"/>
            </a:solidFill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24" name="ZoneTexte 23"/>
          <p:cNvSpPr txBox="1"/>
          <p:nvPr/>
        </p:nvSpPr>
        <p:spPr>
          <a:xfrm>
            <a:off x="5406560" y="1660009"/>
            <a:ext cx="336729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Fe(s) + H</a:t>
            </a:r>
            <a:r>
              <a:rPr lang="fr-FR" baseline="-25000" dirty="0" smtClean="0"/>
              <a:t>2</a:t>
            </a:r>
            <a:r>
              <a:rPr lang="fr-FR" dirty="0" smtClean="0"/>
              <a:t>O(l)     </a:t>
            </a:r>
            <a:r>
              <a:rPr lang="fr-FR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fr-FR" dirty="0" smtClean="0"/>
              <a:t>Fe</a:t>
            </a:r>
            <a:r>
              <a:rPr lang="fr-FR" baseline="30000" dirty="0" smtClean="0"/>
              <a:t>2+</a:t>
            </a:r>
            <a:r>
              <a:rPr lang="fr-FR" dirty="0" smtClean="0"/>
              <a:t>(</a:t>
            </a:r>
            <a:r>
              <a:rPr lang="fr-FR" dirty="0" err="1" smtClean="0"/>
              <a:t>aq</a:t>
            </a:r>
            <a:r>
              <a:rPr lang="fr-FR" dirty="0" smtClean="0"/>
              <a:t>) + H</a:t>
            </a:r>
            <a:r>
              <a:rPr lang="fr-FR" baseline="-25000" dirty="0" smtClean="0"/>
              <a:t>2</a:t>
            </a:r>
            <a:r>
              <a:rPr lang="fr-FR" dirty="0" smtClean="0"/>
              <a:t>(g)</a:t>
            </a:r>
            <a:endParaRPr lang="fr-FR" dirty="0"/>
          </a:p>
        </p:txBody>
      </p:sp>
      <p:sp>
        <p:nvSpPr>
          <p:cNvPr id="44" name="ZoneTexte 43"/>
          <p:cNvSpPr txBox="1"/>
          <p:nvPr/>
        </p:nvSpPr>
        <p:spPr>
          <a:xfrm>
            <a:off x="6173536" y="2288802"/>
            <a:ext cx="2128144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K°(</a:t>
            </a:r>
            <a:r>
              <a:rPr lang="fr-FR" dirty="0" err="1" smtClean="0"/>
              <a:t>T</a:t>
            </a:r>
            <a:r>
              <a:rPr lang="fr-FR" dirty="0" smtClean="0"/>
              <a:t>=298K) =4,5.10</a:t>
            </a:r>
            <a:r>
              <a:rPr lang="fr-FR" baseline="30000" dirty="0" smtClean="0"/>
              <a:t>14</a:t>
            </a:r>
            <a:endParaRPr lang="fr-FR" baseline="30000" dirty="0"/>
          </a:p>
        </p:txBody>
      </p:sp>
      <p:cxnSp>
        <p:nvCxnSpPr>
          <p:cNvPr id="56" name="Connecteur droit avec flèche 55"/>
          <p:cNvCxnSpPr/>
          <p:nvPr/>
        </p:nvCxnSpPr>
        <p:spPr>
          <a:xfrm flipH="1" flipV="1">
            <a:off x="7833223" y="188637"/>
            <a:ext cx="0" cy="1119250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ZoneTexte 56"/>
          <p:cNvSpPr txBox="1"/>
          <p:nvPr/>
        </p:nvSpPr>
        <p:spPr>
          <a:xfrm>
            <a:off x="7908664" y="0"/>
            <a:ext cx="37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E°</a:t>
            </a:r>
            <a:endParaRPr lang="fr-FR" dirty="0"/>
          </a:p>
        </p:txBody>
      </p:sp>
      <p:sp>
        <p:nvSpPr>
          <p:cNvPr id="58" name="ZoneTexte 57"/>
          <p:cNvSpPr txBox="1"/>
          <p:nvPr/>
        </p:nvSpPr>
        <p:spPr>
          <a:xfrm>
            <a:off x="7154260" y="339548"/>
            <a:ext cx="59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H2O</a:t>
            </a:r>
            <a:endParaRPr lang="fr-FR" dirty="0"/>
          </a:p>
        </p:txBody>
      </p:sp>
      <p:sp>
        <p:nvSpPr>
          <p:cNvPr id="59" name="ZoneTexte 58"/>
          <p:cNvSpPr txBox="1"/>
          <p:nvPr/>
        </p:nvSpPr>
        <p:spPr>
          <a:xfrm>
            <a:off x="7946384" y="326972"/>
            <a:ext cx="44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H2</a:t>
            </a:r>
            <a:endParaRPr lang="fr-FR" dirty="0"/>
          </a:p>
        </p:txBody>
      </p:sp>
      <p:cxnSp>
        <p:nvCxnSpPr>
          <p:cNvPr id="55" name="Connecteur droit 54"/>
          <p:cNvCxnSpPr/>
          <p:nvPr/>
        </p:nvCxnSpPr>
        <p:spPr>
          <a:xfrm flipV="1">
            <a:off x="7741522" y="1016161"/>
            <a:ext cx="193808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ZoneTexte 59"/>
          <p:cNvSpPr txBox="1"/>
          <p:nvPr/>
        </p:nvSpPr>
        <p:spPr>
          <a:xfrm>
            <a:off x="7168353" y="818919"/>
            <a:ext cx="56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r>
              <a:rPr lang="fr-FR" baseline="30000" dirty="0" smtClean="0"/>
              <a:t>2+</a:t>
            </a:r>
            <a:endParaRPr lang="fr-FR" baseline="30000" dirty="0"/>
          </a:p>
        </p:txBody>
      </p:sp>
      <p:sp>
        <p:nvSpPr>
          <p:cNvPr id="61" name="ZoneTexte 60"/>
          <p:cNvSpPr txBox="1"/>
          <p:nvPr/>
        </p:nvSpPr>
        <p:spPr>
          <a:xfrm>
            <a:off x="7960477" y="806343"/>
            <a:ext cx="405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endParaRPr lang="fr-FR" dirty="0"/>
          </a:p>
        </p:txBody>
      </p:sp>
      <p:cxnSp>
        <p:nvCxnSpPr>
          <p:cNvPr id="62" name="Connecteur droit 61"/>
          <p:cNvCxnSpPr/>
          <p:nvPr/>
        </p:nvCxnSpPr>
        <p:spPr>
          <a:xfrm flipV="1">
            <a:off x="7730468" y="564921"/>
            <a:ext cx="193808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287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822960" y="215019"/>
            <a:ext cx="7543800" cy="688317"/>
          </a:xfrm>
        </p:spPr>
        <p:txBody>
          <a:bodyPr>
            <a:normAutofit/>
          </a:bodyPr>
          <a:lstStyle/>
          <a:p>
            <a:r>
              <a:rPr lang="fr-FR" sz="2400" dirty="0" smtClean="0">
                <a:solidFill>
                  <a:srgbClr val="C0504D"/>
                </a:solidFill>
              </a:rPr>
              <a:t>Convention sur le signe du courant </a:t>
            </a:r>
            <a:endParaRPr lang="fr-FR" sz="2300" b="1" dirty="0">
              <a:solidFill>
                <a:srgbClr val="00B050"/>
              </a:solidFill>
            </a:endParaRPr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822960" y="1384967"/>
            <a:ext cx="3703320" cy="340917"/>
          </a:xfrm>
        </p:spPr>
        <p:txBody>
          <a:bodyPr>
            <a:normAutofit fontScale="92500"/>
          </a:bodyPr>
          <a:lstStyle/>
          <a:p>
            <a:r>
              <a:rPr lang="fr-FR" dirty="0" smtClean="0"/>
              <a:t>Algébrisation du courant à l’électrode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Espace réservé du texte 8"/>
              <p:cNvSpPr>
                <a:spLocks noGrp="1"/>
              </p:cNvSpPr>
              <p:nvPr>
                <p:ph type="body" sz="quarter" idx="3"/>
              </p:nvPr>
            </p:nvSpPr>
            <p:spPr>
              <a:xfrm>
                <a:off x="4686614" y="1384966"/>
                <a:ext cx="3665553" cy="337762"/>
              </a:xfrm>
            </p:spPr>
            <p:txBody>
              <a:bodyPr>
                <a:normAutofit/>
              </a:bodyPr>
              <a:lstStyle/>
              <a:p>
                <a:r>
                  <a:rPr lang="fr-FR" dirty="0" smtClean="0"/>
                  <a:t>Mouvement des électrons lorsque </a:t>
                </a:r>
                <a14:m/>
                <a:endParaRPr lang="fr-FR" dirty="0"/>
              </a:p>
            </p:txBody>
          </p:sp>
        </mc:Choice>
        <mc:Fallback xmlns="">
          <p:sp>
            <p:nvSpPr>
              <p:cNvPr id="9" name="Espace réservé du texte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xfrm>
                <a:off x="6248819" y="1846052"/>
                <a:ext cx="4887404" cy="450210"/>
              </a:xfrm>
              <a:blipFill rotWithShape="0">
                <a:blip r:embed="rId2"/>
                <a:stretch>
                  <a:fillRect l="-1122" t="-2703" b="-1216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AD91-D8A7-4BF3-A7BD-9BCDD7AE2A54}" type="slidenum">
              <a:rPr lang="fr-FR" smtClean="0"/>
              <a:t>5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0" y="4846334"/>
            <a:ext cx="8035120" cy="30017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1500" dirty="0"/>
              <a:t>Conventions pour l’algébrisation du courant à l’électrode (</a:t>
            </a:r>
            <a:r>
              <a:rPr lang="fr-FR" sz="1500" i="1" dirty="0" err="1"/>
              <a:t>Hprépa</a:t>
            </a:r>
            <a:r>
              <a:rPr lang="fr-FR" sz="1500" i="1" dirty="0"/>
              <a:t> PC/PC*</a:t>
            </a:r>
            <a:r>
              <a:rPr lang="fr-FR" sz="1500" dirty="0"/>
              <a:t>, 2004).</a:t>
            </a:r>
            <a:endParaRPr lang="fr-FR" sz="1500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8" t="3006" r="16818" b="2273"/>
          <a:stretch/>
        </p:blipFill>
        <p:spPr>
          <a:xfrm>
            <a:off x="1271262" y="1722728"/>
            <a:ext cx="2806717" cy="2839608"/>
          </a:xfrm>
          <a:prstGeom prst="rect">
            <a:avLst/>
          </a:prstGeom>
        </p:spPr>
      </p:pic>
      <p:pic>
        <p:nvPicPr>
          <p:cNvPr id="12" name="Espace réservé du contenu 11"/>
          <p:cNvPicPr>
            <a:picLocks noGrp="1" noChangeAspect="1"/>
          </p:cNvPicPr>
          <p:nvPr>
            <p:ph sz="quarter" idx="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9" t="9870" r="13119" b="3695"/>
          <a:stretch/>
        </p:blipFill>
        <p:spPr>
          <a:xfrm>
            <a:off x="5172799" y="1722728"/>
            <a:ext cx="2693184" cy="283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4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B724E3CF-26E9-4BBE-9E35-2044CE043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137EE566-1F5C-42C1-8902-21AA8B3E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Montage à 3 électrodes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F59B69DB-1E86-4266-8A37-10698639C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3582"/>
            <a:ext cx="9144000" cy="3217923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163454" y="4690786"/>
            <a:ext cx="597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Chimie Tout-en-un PC/PC* </a:t>
            </a:r>
            <a:r>
              <a:rPr lang="fr-FR" i="1" u="sng" dirty="0" err="1" smtClean="0"/>
              <a:t>Tristant</a:t>
            </a:r>
            <a:r>
              <a:rPr lang="fr-FR" i="1" u="sng" dirty="0" smtClean="0"/>
              <a:t> </a:t>
            </a:r>
            <a:r>
              <a:rPr lang="fr-FR" i="1" u="sng" dirty="0" err="1" smtClean="0"/>
              <a:t>Ribeyre</a:t>
            </a:r>
            <a:r>
              <a:rPr lang="fr-FR" i="1" u="sng" dirty="0" smtClean="0"/>
              <a:t> ; édition De Boeck</a:t>
            </a:r>
            <a:endParaRPr lang="fr-FR" i="1" u="sng" dirty="0"/>
          </a:p>
        </p:txBody>
      </p:sp>
      <p:cxnSp>
        <p:nvCxnSpPr>
          <p:cNvPr id="7" name="Connecteur droit avec flèche 6"/>
          <p:cNvCxnSpPr/>
          <p:nvPr/>
        </p:nvCxnSpPr>
        <p:spPr>
          <a:xfrm>
            <a:off x="4438407" y="2141852"/>
            <a:ext cx="12574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4111499" y="1873799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5695747" y="1886375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cxnSp>
        <p:nvCxnSpPr>
          <p:cNvPr id="10" name="Connecteur droit avec flèche 9"/>
          <p:cNvCxnSpPr/>
          <p:nvPr/>
        </p:nvCxnSpPr>
        <p:spPr>
          <a:xfrm>
            <a:off x="4438407" y="2129276"/>
            <a:ext cx="12574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/>
          <p:nvPr/>
        </p:nvCxnSpPr>
        <p:spPr>
          <a:xfrm>
            <a:off x="4439931" y="2621228"/>
            <a:ext cx="12574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4615955" y="2592112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cxnSp>
        <p:nvCxnSpPr>
          <p:cNvPr id="14" name="Connecteur droit avec flèche 13"/>
          <p:cNvCxnSpPr/>
          <p:nvPr/>
        </p:nvCxnSpPr>
        <p:spPr>
          <a:xfrm flipH="1" flipV="1">
            <a:off x="5469398" y="2012126"/>
            <a:ext cx="3043" cy="1830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90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Relevé </a:t>
            </a:r>
            <a:r>
              <a:rPr lang="fr-FR" sz="2800" dirty="0" smtClean="0">
                <a:solidFill>
                  <a:srgbClr val="C0504D"/>
                </a:solidFill>
              </a:rPr>
              <a:t>expérimental des </a:t>
            </a:r>
            <a:r>
              <a:rPr lang="fr-FR" sz="2800" dirty="0">
                <a:solidFill>
                  <a:srgbClr val="C0504D"/>
                </a:solidFill>
              </a:rPr>
              <a:t>courbes </a:t>
            </a:r>
            <a:r>
              <a:rPr lang="fr-FR" sz="2800" dirty="0" err="1">
                <a:solidFill>
                  <a:srgbClr val="C0504D"/>
                </a:solidFill>
              </a:rPr>
              <a:t>i-E</a:t>
            </a:r>
            <a:r>
              <a:rPr lang="fr-FR" sz="2800" dirty="0">
                <a:solidFill>
                  <a:srgbClr val="C0504D"/>
                </a:solidFill>
              </a:rPr>
              <a:t> </a:t>
            </a:r>
            <a:r>
              <a:rPr lang="fr-FR" sz="2800" dirty="0" smtClean="0">
                <a:solidFill>
                  <a:srgbClr val="C0504D"/>
                </a:solidFill>
              </a:rPr>
              <a:t>pour Fe</a:t>
            </a:r>
            <a:r>
              <a:rPr lang="fr-FR" sz="2800" baseline="30000" dirty="0" smtClean="0">
                <a:solidFill>
                  <a:srgbClr val="C0504D"/>
                </a:solidFill>
              </a:rPr>
              <a:t>2+</a:t>
            </a:r>
            <a:r>
              <a:rPr lang="fr-FR" sz="2800" dirty="0" smtClean="0">
                <a:solidFill>
                  <a:srgbClr val="C0504D"/>
                </a:solidFill>
              </a:rPr>
              <a:t>/Fe</a:t>
            </a:r>
            <a:r>
              <a:rPr lang="fr-FR" sz="2800" baseline="30000" dirty="0" smtClean="0">
                <a:solidFill>
                  <a:srgbClr val="C0504D"/>
                </a:solidFill>
              </a:rPr>
              <a:t>3+ </a:t>
            </a:r>
            <a:r>
              <a:rPr lang="fr-FR" sz="2800" dirty="0" smtClean="0">
                <a:solidFill>
                  <a:srgbClr val="C0504D"/>
                </a:solidFill>
              </a:rPr>
              <a:t>sur électrode de Platine </a:t>
            </a:r>
            <a:endParaRPr lang="fr-FR" sz="2800" baseline="30000" dirty="0">
              <a:solidFill>
                <a:srgbClr val="C0504D"/>
              </a:solidFill>
            </a:endParaRPr>
          </a:p>
        </p:txBody>
      </p:sp>
      <p:grpSp>
        <p:nvGrpSpPr>
          <p:cNvPr id="5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2074612" y="1722907"/>
            <a:ext cx="5393984" cy="2917603"/>
            <a:chOff x="-40975" y="-66636"/>
            <a:chExt cx="664385" cy="813712"/>
          </a:xfrm>
        </p:grpSpPr>
        <p:grpSp>
          <p:nvGrpSpPr>
            <p:cNvPr id="6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-53024"/>
              <a:ext cx="571500" cy="800100"/>
              <a:chOff x="0" y="-77154"/>
              <a:chExt cx="571500" cy="800100"/>
            </a:xfrm>
          </p:grpSpPr>
          <p:sp>
            <p:nvSpPr>
              <p:cNvPr id="8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-77154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/>
              </a:p>
            </p:txBody>
          </p:sp>
          <p:sp>
            <p:nvSpPr>
              <p:cNvPr id="9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2388" y="125712"/>
                <a:ext cx="566818" cy="593725"/>
              </a:xfrm>
              <a:prstGeom prst="round2SameRect">
                <a:avLst>
                  <a:gd name="adj1" fmla="val 19620"/>
                  <a:gd name="adj2" fmla="val 0"/>
                </a:avLst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-40975" y="-66636"/>
              <a:ext cx="664385" cy="1012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10" name="Rectangle 9"/>
          <p:cNvSpPr/>
          <p:nvPr/>
        </p:nvSpPr>
        <p:spPr>
          <a:xfrm>
            <a:off x="4438408" y="2125319"/>
            <a:ext cx="414922" cy="20750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3740913" y="4590179"/>
            <a:ext cx="19855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/>
              <a:t>Contre-électrode</a:t>
            </a:r>
          </a:p>
          <a:p>
            <a:pPr algn="ctr"/>
            <a:r>
              <a:rPr lang="fr-FR" sz="1600" dirty="0" smtClean="0"/>
              <a:t>(électrode de platine)</a:t>
            </a:r>
            <a:endParaRPr lang="fr-FR" sz="1600" dirty="0"/>
          </a:p>
        </p:txBody>
      </p:sp>
      <p:sp>
        <p:nvSpPr>
          <p:cNvPr id="12" name="Rectangle 11"/>
          <p:cNvSpPr/>
          <p:nvPr/>
        </p:nvSpPr>
        <p:spPr>
          <a:xfrm>
            <a:off x="6049322" y="2126810"/>
            <a:ext cx="414922" cy="20750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7106976" y="2917593"/>
            <a:ext cx="1870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Electrode de travail (électrode de platine) </a:t>
            </a:r>
            <a:endParaRPr lang="fr-FR" sz="1600" dirty="0"/>
          </a:p>
        </p:txBody>
      </p:sp>
      <p:sp>
        <p:nvSpPr>
          <p:cNvPr id="15" name="ZoneTexte 14"/>
          <p:cNvSpPr txBox="1"/>
          <p:nvPr/>
        </p:nvSpPr>
        <p:spPr>
          <a:xfrm>
            <a:off x="102717" y="2854715"/>
            <a:ext cx="2223361" cy="83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Electrode de référence</a:t>
            </a:r>
          </a:p>
          <a:p>
            <a:pPr algn="ctr"/>
            <a:r>
              <a:rPr lang="fr-FR" sz="1600" dirty="0"/>
              <a:t>(électrode au calomel saturé)</a:t>
            </a:r>
            <a:endParaRPr lang="fr-FR" sz="1600" dirty="0"/>
          </a:p>
        </p:txBody>
      </p:sp>
      <p:cxnSp>
        <p:nvCxnSpPr>
          <p:cNvPr id="17" name="Connecteur droit 16"/>
          <p:cNvCxnSpPr/>
          <p:nvPr/>
        </p:nvCxnSpPr>
        <p:spPr>
          <a:xfrm flipH="1" flipV="1">
            <a:off x="4627009" y="1026864"/>
            <a:ext cx="0" cy="11028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 flipH="1" flipV="1">
            <a:off x="6275643" y="1887338"/>
            <a:ext cx="0" cy="2400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H="1" flipV="1">
            <a:off x="3258028" y="1040930"/>
            <a:ext cx="0" cy="11028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Ellipse 19"/>
          <p:cNvSpPr/>
          <p:nvPr/>
        </p:nvSpPr>
        <p:spPr>
          <a:xfrm>
            <a:off x="5268252" y="817430"/>
            <a:ext cx="452642" cy="45273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0000"/>
                </a:solidFill>
              </a:rPr>
              <a:t>G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22" name="Ellipse 21"/>
          <p:cNvSpPr/>
          <p:nvPr/>
        </p:nvSpPr>
        <p:spPr>
          <a:xfrm>
            <a:off x="5999029" y="1320464"/>
            <a:ext cx="551708" cy="55482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rgbClr val="000000"/>
                </a:solidFill>
              </a:rPr>
              <a:t>mA</a:t>
            </a:r>
            <a:endParaRPr lang="fr-FR" sz="1200" dirty="0">
              <a:solidFill>
                <a:srgbClr val="000000"/>
              </a:solidFill>
            </a:endParaRPr>
          </a:p>
        </p:txBody>
      </p:sp>
      <p:cxnSp>
        <p:nvCxnSpPr>
          <p:cNvPr id="23" name="Connecteur droit 22"/>
          <p:cNvCxnSpPr/>
          <p:nvPr/>
        </p:nvCxnSpPr>
        <p:spPr>
          <a:xfrm flipH="1" flipV="1">
            <a:off x="6277162" y="1006526"/>
            <a:ext cx="0" cy="31944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 flipV="1">
            <a:off x="5725453" y="1006068"/>
            <a:ext cx="561243" cy="442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 flipV="1">
            <a:off x="4265696" y="1032710"/>
            <a:ext cx="994276" cy="442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Ellipse 29"/>
          <p:cNvSpPr/>
          <p:nvPr/>
        </p:nvSpPr>
        <p:spPr>
          <a:xfrm>
            <a:off x="3699616" y="781194"/>
            <a:ext cx="551708" cy="55482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rgbClr val="000000"/>
                </a:solidFill>
              </a:rPr>
              <a:t>mV</a:t>
            </a:r>
            <a:endParaRPr lang="fr-FR" sz="1200" dirty="0">
              <a:solidFill>
                <a:srgbClr val="000000"/>
              </a:solidFill>
            </a:endParaRPr>
          </a:p>
        </p:txBody>
      </p:sp>
      <p:cxnSp>
        <p:nvCxnSpPr>
          <p:cNvPr id="31" name="Connecteur droit 30"/>
          <p:cNvCxnSpPr/>
          <p:nvPr/>
        </p:nvCxnSpPr>
        <p:spPr>
          <a:xfrm flipV="1">
            <a:off x="3269505" y="1045285"/>
            <a:ext cx="421670" cy="442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058379" y="2128299"/>
            <a:ext cx="414922" cy="20750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4287521" y="1144402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sp>
        <p:nvSpPr>
          <p:cNvPr id="33" name="ZoneTexte 32"/>
          <p:cNvSpPr txBox="1"/>
          <p:nvPr/>
        </p:nvSpPr>
        <p:spPr>
          <a:xfrm>
            <a:off x="6500419" y="968338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cxnSp>
        <p:nvCxnSpPr>
          <p:cNvPr id="34" name="Connecteur droit avec flèche 33"/>
          <p:cNvCxnSpPr/>
          <p:nvPr/>
        </p:nvCxnSpPr>
        <p:spPr>
          <a:xfrm>
            <a:off x="4627002" y="1299271"/>
            <a:ext cx="0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/>
          <p:cNvCxnSpPr/>
          <p:nvPr/>
        </p:nvCxnSpPr>
        <p:spPr>
          <a:xfrm>
            <a:off x="4628526" y="1791223"/>
            <a:ext cx="0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4791977" y="1762107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cxnSp>
        <p:nvCxnSpPr>
          <p:cNvPr id="37" name="Connecteur droit avec flèche 36"/>
          <p:cNvCxnSpPr/>
          <p:nvPr/>
        </p:nvCxnSpPr>
        <p:spPr>
          <a:xfrm flipH="1" flipV="1">
            <a:off x="6274070" y="1094089"/>
            <a:ext cx="3043" cy="1830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ZoneTexte 37"/>
          <p:cNvSpPr txBox="1"/>
          <p:nvPr/>
        </p:nvSpPr>
        <p:spPr>
          <a:xfrm>
            <a:off x="314335" y="4451845"/>
            <a:ext cx="122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Cristallisoir</a:t>
            </a:r>
            <a:endParaRPr lang="fr-FR" dirty="0"/>
          </a:p>
        </p:txBody>
      </p:sp>
      <p:sp>
        <p:nvSpPr>
          <p:cNvPr id="39" name="ZoneTexte 38"/>
          <p:cNvSpPr txBox="1"/>
          <p:nvPr/>
        </p:nvSpPr>
        <p:spPr>
          <a:xfrm>
            <a:off x="7116543" y="3821649"/>
            <a:ext cx="20274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Solution équimolaire </a:t>
            </a:r>
          </a:p>
          <a:p>
            <a:r>
              <a:rPr lang="fr-FR" sz="1400" dirty="0"/>
              <a:t>en ions Fe2+ et Fe3</a:t>
            </a:r>
            <a:r>
              <a:rPr lang="fr-FR" sz="1400" dirty="0" smtClean="0"/>
              <a:t>+</a:t>
            </a:r>
          </a:p>
          <a:p>
            <a:r>
              <a:rPr lang="fr-FR" sz="1400" dirty="0" smtClean="0"/>
              <a:t>(1mol/L)</a:t>
            </a:r>
            <a:endParaRPr lang="fr-FR" sz="1400" dirty="0"/>
          </a:p>
          <a:p>
            <a:r>
              <a:rPr lang="fr-FR" sz="1400" dirty="0"/>
              <a:t>dans une solution </a:t>
            </a:r>
            <a:endParaRPr lang="fr-FR" sz="1400" dirty="0" smtClean="0"/>
          </a:p>
          <a:p>
            <a:r>
              <a:rPr lang="fr-FR" sz="1400" dirty="0" smtClean="0"/>
              <a:t>d’acide </a:t>
            </a:r>
            <a:r>
              <a:rPr lang="fr-FR" sz="1400" dirty="0"/>
              <a:t>sulfurique à </a:t>
            </a:r>
            <a:r>
              <a:rPr lang="fr-FR" sz="1400" dirty="0" smtClean="0"/>
              <a:t>0,5  </a:t>
            </a:r>
            <a:r>
              <a:rPr lang="fr-FR" sz="1400" dirty="0"/>
              <a:t>mol/L</a:t>
            </a:r>
            <a:endParaRPr lang="fr-FR" sz="1400" dirty="0"/>
          </a:p>
        </p:txBody>
      </p:sp>
      <p:cxnSp>
        <p:nvCxnSpPr>
          <p:cNvPr id="41" name="Connecteur droit avec flèche 40"/>
          <p:cNvCxnSpPr>
            <a:stCxn id="15" idx="3"/>
          </p:cNvCxnSpPr>
          <p:nvPr/>
        </p:nvCxnSpPr>
        <p:spPr>
          <a:xfrm>
            <a:off x="2284586" y="3269716"/>
            <a:ext cx="912828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6236403" y="3257140"/>
            <a:ext cx="940752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 flipH="1" flipV="1">
            <a:off x="4615956" y="3975452"/>
            <a:ext cx="199" cy="7530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/>
          <p:cNvCxnSpPr/>
          <p:nvPr/>
        </p:nvCxnSpPr>
        <p:spPr>
          <a:xfrm flipV="1">
            <a:off x="1556848" y="4338662"/>
            <a:ext cx="882390" cy="3284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 flipH="1" flipV="1">
            <a:off x="5746041" y="4476996"/>
            <a:ext cx="1344619" cy="1035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68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800" dirty="0">
                <a:solidFill>
                  <a:srgbClr val="C0504D"/>
                </a:solidFill>
              </a:rPr>
              <a:t>Relevé </a:t>
            </a:r>
            <a:r>
              <a:rPr lang="fr-FR" sz="2800" dirty="0" smtClean="0">
                <a:solidFill>
                  <a:srgbClr val="C0504D"/>
                </a:solidFill>
              </a:rPr>
              <a:t>expérimental des </a:t>
            </a:r>
            <a:r>
              <a:rPr lang="fr-FR" sz="2800" dirty="0">
                <a:solidFill>
                  <a:srgbClr val="C0504D"/>
                </a:solidFill>
              </a:rPr>
              <a:t>courbes </a:t>
            </a:r>
            <a:r>
              <a:rPr lang="fr-FR" sz="2800" dirty="0" err="1">
                <a:solidFill>
                  <a:srgbClr val="C0504D"/>
                </a:solidFill>
              </a:rPr>
              <a:t>i-E</a:t>
            </a:r>
            <a:r>
              <a:rPr lang="fr-FR" sz="2800" dirty="0">
                <a:solidFill>
                  <a:srgbClr val="C0504D"/>
                </a:solidFill>
              </a:rPr>
              <a:t> </a:t>
            </a:r>
            <a:r>
              <a:rPr lang="fr-FR" sz="2800" dirty="0" smtClean="0">
                <a:solidFill>
                  <a:srgbClr val="C0504D"/>
                </a:solidFill>
              </a:rPr>
              <a:t>pour Fe</a:t>
            </a:r>
            <a:r>
              <a:rPr lang="fr-FR" sz="2800" baseline="30000" dirty="0" smtClean="0">
                <a:solidFill>
                  <a:srgbClr val="C0504D"/>
                </a:solidFill>
              </a:rPr>
              <a:t>2+</a:t>
            </a:r>
            <a:r>
              <a:rPr lang="fr-FR" sz="2800" dirty="0" smtClean="0">
                <a:solidFill>
                  <a:srgbClr val="C0504D"/>
                </a:solidFill>
              </a:rPr>
              <a:t>/Fe</a:t>
            </a:r>
            <a:r>
              <a:rPr lang="fr-FR" sz="2800" baseline="30000" dirty="0" smtClean="0">
                <a:solidFill>
                  <a:srgbClr val="C0504D"/>
                </a:solidFill>
              </a:rPr>
              <a:t>3+ </a:t>
            </a:r>
            <a:r>
              <a:rPr lang="fr-FR" sz="2800" dirty="0" smtClean="0">
                <a:solidFill>
                  <a:srgbClr val="C0504D"/>
                </a:solidFill>
              </a:rPr>
              <a:t>sur électrode de Platine </a:t>
            </a:r>
            <a:endParaRPr lang="fr-FR" sz="2800" baseline="30000" dirty="0">
              <a:solidFill>
                <a:srgbClr val="C0504D"/>
              </a:solidFill>
            </a:endParaRPr>
          </a:p>
        </p:txBody>
      </p:sp>
      <p:grpSp>
        <p:nvGrpSpPr>
          <p:cNvPr id="5" name="Grouper 482">
            <a:extLst>
              <a:ext uri="{FF2B5EF4-FFF2-40B4-BE49-F238E27FC236}">
                <a16:creationId xmlns:a16="http://schemas.microsoft.com/office/drawing/2014/main" xmlns="" id="{C171B9D8-33A8-48ED-BC64-E81398AD0899}"/>
              </a:ext>
            </a:extLst>
          </p:cNvPr>
          <p:cNvGrpSpPr/>
          <p:nvPr/>
        </p:nvGrpSpPr>
        <p:grpSpPr>
          <a:xfrm>
            <a:off x="2074612" y="1722907"/>
            <a:ext cx="5393984" cy="2917603"/>
            <a:chOff x="-40975" y="-66636"/>
            <a:chExt cx="664385" cy="813712"/>
          </a:xfrm>
        </p:grpSpPr>
        <p:grpSp>
          <p:nvGrpSpPr>
            <p:cNvPr id="6" name="Grouper 483">
              <a:extLst>
                <a:ext uri="{FF2B5EF4-FFF2-40B4-BE49-F238E27FC236}">
                  <a16:creationId xmlns:a16="http://schemas.microsoft.com/office/drawing/2014/main" xmlns="" id="{4225D29B-B22F-415E-8DA7-AE829C8EB3CC}"/>
                </a:ext>
              </a:extLst>
            </p:cNvPr>
            <p:cNvGrpSpPr/>
            <p:nvPr/>
          </p:nvGrpSpPr>
          <p:grpSpPr>
            <a:xfrm>
              <a:off x="0" y="-53024"/>
              <a:ext cx="571500" cy="800100"/>
              <a:chOff x="0" y="-77154"/>
              <a:chExt cx="571500" cy="800100"/>
            </a:xfrm>
          </p:grpSpPr>
          <p:sp>
            <p:nvSpPr>
              <p:cNvPr id="8" name="Arrondir un rectangle avec un coin du même côté 484">
                <a:extLst>
                  <a:ext uri="{FF2B5EF4-FFF2-40B4-BE49-F238E27FC236}">
                    <a16:creationId xmlns:a16="http://schemas.microsoft.com/office/drawing/2014/main" xmlns="" id="{92CF86A7-E8ED-44E7-9A51-7A0EABCD14E1}"/>
                  </a:ext>
                </a:extLst>
              </p:cNvPr>
              <p:cNvSpPr/>
              <p:nvPr/>
            </p:nvSpPr>
            <p:spPr>
              <a:xfrm rot="10800000">
                <a:off x="0" y="-77154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/>
              </a:p>
            </p:txBody>
          </p:sp>
          <p:sp>
            <p:nvSpPr>
              <p:cNvPr id="9" name="Arrondir un rectangle avec un coin du même côté 485">
                <a:extLst>
                  <a:ext uri="{FF2B5EF4-FFF2-40B4-BE49-F238E27FC236}">
                    <a16:creationId xmlns:a16="http://schemas.microsoft.com/office/drawing/2014/main" xmlns="" id="{2E1B3615-79FD-4929-9F60-3337C3FF2FD5}"/>
                  </a:ext>
                </a:extLst>
              </p:cNvPr>
              <p:cNvSpPr/>
              <p:nvPr/>
            </p:nvSpPr>
            <p:spPr>
              <a:xfrm rot="10800000">
                <a:off x="2388" y="125712"/>
                <a:ext cx="566818" cy="593725"/>
              </a:xfrm>
              <a:prstGeom prst="round2SameRect">
                <a:avLst>
                  <a:gd name="adj1" fmla="val 19620"/>
                  <a:gd name="adj2" fmla="val 0"/>
                </a:avLst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EF4929D7-A15B-49DB-A167-6D3EDB306986}"/>
                </a:ext>
              </a:extLst>
            </p:cNvPr>
            <p:cNvSpPr/>
            <p:nvPr/>
          </p:nvSpPr>
          <p:spPr>
            <a:xfrm flipV="1">
              <a:off x="-40975" y="-66636"/>
              <a:ext cx="664385" cy="1012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11" name="ZoneTexte 10"/>
          <p:cNvSpPr txBox="1"/>
          <p:nvPr/>
        </p:nvSpPr>
        <p:spPr>
          <a:xfrm>
            <a:off x="220362" y="3106230"/>
            <a:ext cx="19855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/>
              <a:t>(électrode de platine)</a:t>
            </a:r>
          </a:p>
          <a:p>
            <a:pPr algn="ctr"/>
            <a:r>
              <a:rPr lang="fr-FR" sz="1600" dirty="0" smtClean="0"/>
              <a:t>ANODE</a:t>
            </a:r>
            <a:endParaRPr lang="fr-FR" sz="1600" dirty="0"/>
          </a:p>
        </p:txBody>
      </p:sp>
      <p:sp>
        <p:nvSpPr>
          <p:cNvPr id="14" name="ZoneTexte 13"/>
          <p:cNvSpPr txBox="1"/>
          <p:nvPr/>
        </p:nvSpPr>
        <p:spPr>
          <a:xfrm>
            <a:off x="7106976" y="2917593"/>
            <a:ext cx="1870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/>
              <a:t>(</a:t>
            </a:r>
            <a:r>
              <a:rPr lang="fr-FR" sz="1600" dirty="0"/>
              <a:t>électrode de platine) </a:t>
            </a:r>
            <a:endParaRPr lang="fr-FR" sz="1600" dirty="0" smtClean="0"/>
          </a:p>
          <a:p>
            <a:pPr algn="ctr"/>
            <a:r>
              <a:rPr lang="fr-FR" sz="1600" dirty="0" smtClean="0"/>
              <a:t>CATHODE</a:t>
            </a:r>
            <a:endParaRPr lang="fr-FR" sz="1600" dirty="0"/>
          </a:p>
        </p:txBody>
      </p:sp>
      <p:sp>
        <p:nvSpPr>
          <p:cNvPr id="15" name="ZoneTexte 14"/>
          <p:cNvSpPr txBox="1"/>
          <p:nvPr/>
        </p:nvSpPr>
        <p:spPr>
          <a:xfrm>
            <a:off x="3698707" y="4315084"/>
            <a:ext cx="2223361" cy="83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Electrode de référence</a:t>
            </a:r>
          </a:p>
          <a:p>
            <a:pPr algn="ctr"/>
            <a:r>
              <a:rPr lang="fr-FR" sz="1600" dirty="0"/>
              <a:t>(électrode au calomel saturé)</a:t>
            </a:r>
            <a:endParaRPr lang="fr-FR" sz="1600" dirty="0"/>
          </a:p>
        </p:txBody>
      </p:sp>
      <p:cxnSp>
        <p:nvCxnSpPr>
          <p:cNvPr id="18" name="Connecteur droit 17"/>
          <p:cNvCxnSpPr/>
          <p:nvPr/>
        </p:nvCxnSpPr>
        <p:spPr>
          <a:xfrm flipV="1">
            <a:off x="6275644" y="1029231"/>
            <a:ext cx="199" cy="1150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H="1" flipV="1">
            <a:off x="3270601" y="1028354"/>
            <a:ext cx="0" cy="115199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Ellipse 21"/>
          <p:cNvSpPr/>
          <p:nvPr/>
        </p:nvSpPr>
        <p:spPr>
          <a:xfrm>
            <a:off x="6024175" y="1119248"/>
            <a:ext cx="551708" cy="55482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rgbClr val="000000"/>
                </a:solidFill>
              </a:rPr>
              <a:t>mA</a:t>
            </a:r>
            <a:endParaRPr lang="fr-FR" sz="1200" dirty="0">
              <a:solidFill>
                <a:srgbClr val="000000"/>
              </a:solidFill>
            </a:endParaRPr>
          </a:p>
        </p:txBody>
      </p:sp>
      <p:cxnSp>
        <p:nvCxnSpPr>
          <p:cNvPr id="29" name="Connecteur droit 28"/>
          <p:cNvCxnSpPr/>
          <p:nvPr/>
        </p:nvCxnSpPr>
        <p:spPr>
          <a:xfrm flipV="1">
            <a:off x="3269083" y="1018642"/>
            <a:ext cx="301761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554612" y="2128299"/>
            <a:ext cx="414922" cy="20750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2917064" y="1144402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sp>
        <p:nvSpPr>
          <p:cNvPr id="33" name="ZoneTexte 32"/>
          <p:cNvSpPr txBox="1"/>
          <p:nvPr/>
        </p:nvSpPr>
        <p:spPr>
          <a:xfrm>
            <a:off x="5909469" y="716821"/>
            <a:ext cx="24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</a:t>
            </a:r>
            <a:endParaRPr lang="fr-FR" dirty="0"/>
          </a:p>
        </p:txBody>
      </p:sp>
      <p:cxnSp>
        <p:nvCxnSpPr>
          <p:cNvPr id="34" name="Connecteur droit avec flèche 33"/>
          <p:cNvCxnSpPr/>
          <p:nvPr/>
        </p:nvCxnSpPr>
        <p:spPr>
          <a:xfrm>
            <a:off x="3269118" y="1299271"/>
            <a:ext cx="0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/>
          <p:cNvCxnSpPr/>
          <p:nvPr/>
        </p:nvCxnSpPr>
        <p:spPr>
          <a:xfrm>
            <a:off x="3270642" y="1791223"/>
            <a:ext cx="0" cy="18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2553955" y="1711803"/>
            <a:ext cx="521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I=</a:t>
            </a:r>
            <a:r>
              <a:rPr lang="fr-FR" dirty="0" err="1" smtClean="0"/>
              <a:t>ia</a:t>
            </a:r>
            <a:endParaRPr lang="fr-FR" dirty="0"/>
          </a:p>
        </p:txBody>
      </p:sp>
      <p:sp>
        <p:nvSpPr>
          <p:cNvPr id="38" name="ZoneTexte 37"/>
          <p:cNvSpPr txBox="1"/>
          <p:nvPr/>
        </p:nvSpPr>
        <p:spPr>
          <a:xfrm>
            <a:off x="314335" y="4451845"/>
            <a:ext cx="122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Cristallisoir</a:t>
            </a:r>
            <a:endParaRPr lang="fr-FR" dirty="0"/>
          </a:p>
        </p:txBody>
      </p:sp>
      <p:sp>
        <p:nvSpPr>
          <p:cNvPr id="39" name="ZoneTexte 38"/>
          <p:cNvSpPr txBox="1"/>
          <p:nvPr/>
        </p:nvSpPr>
        <p:spPr>
          <a:xfrm>
            <a:off x="7090357" y="3797576"/>
            <a:ext cx="171072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Solution équimolaire </a:t>
            </a:r>
          </a:p>
          <a:p>
            <a:r>
              <a:rPr lang="fr-FR" sz="1400" dirty="0"/>
              <a:t>en ions Fe2+ et Fe3+</a:t>
            </a:r>
          </a:p>
          <a:p>
            <a:r>
              <a:rPr lang="fr-FR" sz="1400" dirty="0"/>
              <a:t>(1mol/L)</a:t>
            </a:r>
          </a:p>
          <a:p>
            <a:r>
              <a:rPr lang="fr-FR" sz="1400" dirty="0"/>
              <a:t>dans une solution </a:t>
            </a:r>
          </a:p>
          <a:p>
            <a:r>
              <a:rPr lang="fr-FR" sz="1400" dirty="0"/>
              <a:t>d’acide sulfurique </a:t>
            </a:r>
            <a:r>
              <a:rPr lang="fr-FR" sz="1400" dirty="0" smtClean="0"/>
              <a:t>à</a:t>
            </a:r>
          </a:p>
          <a:p>
            <a:r>
              <a:rPr lang="fr-FR" sz="1400" dirty="0" smtClean="0"/>
              <a:t> 0,5 </a:t>
            </a:r>
            <a:r>
              <a:rPr lang="fr-FR" sz="1400" dirty="0"/>
              <a:t>mol/L</a:t>
            </a:r>
          </a:p>
          <a:p>
            <a:endParaRPr lang="fr-FR" sz="1400" dirty="0"/>
          </a:p>
        </p:txBody>
      </p:sp>
      <p:sp>
        <p:nvSpPr>
          <p:cNvPr id="10" name="Rectangle 9"/>
          <p:cNvSpPr/>
          <p:nvPr/>
        </p:nvSpPr>
        <p:spPr>
          <a:xfrm>
            <a:off x="3093055" y="2137895"/>
            <a:ext cx="414922" cy="20750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c 42">
            <a:extLst>
              <a:ext uri="{FF2B5EF4-FFF2-40B4-BE49-F238E27FC236}">
                <a16:creationId xmlns="" xmlns:a16="http://schemas.microsoft.com/office/drawing/2014/main" id="{A9635D7D-A0D9-4D63-9E6F-67D07F4AD048}"/>
              </a:ext>
            </a:extLst>
          </p:cNvPr>
          <p:cNvSpPr/>
          <p:nvPr/>
        </p:nvSpPr>
        <p:spPr>
          <a:xfrm flipH="1">
            <a:off x="3278185" y="1458796"/>
            <a:ext cx="1474557" cy="1408493"/>
          </a:xfrm>
          <a:prstGeom prst="arc">
            <a:avLst>
              <a:gd name="adj1" fmla="val 11181452"/>
              <a:gd name="adj2" fmla="val 21538489"/>
            </a:avLst>
          </a:prstGeom>
          <a:ln w="1905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4" name="Arc 43">
            <a:extLst>
              <a:ext uri="{FF2B5EF4-FFF2-40B4-BE49-F238E27FC236}">
                <a16:creationId xmlns="" xmlns:a16="http://schemas.microsoft.com/office/drawing/2014/main" id="{A9635D7D-A0D9-4D63-9E6F-67D07F4AD048}"/>
              </a:ext>
            </a:extLst>
          </p:cNvPr>
          <p:cNvSpPr/>
          <p:nvPr/>
        </p:nvSpPr>
        <p:spPr>
          <a:xfrm flipH="1">
            <a:off x="4752743" y="1433645"/>
            <a:ext cx="1521380" cy="1409983"/>
          </a:xfrm>
          <a:prstGeom prst="arc">
            <a:avLst>
              <a:gd name="adj1" fmla="val 10856408"/>
              <a:gd name="adj2" fmla="val 21513776"/>
            </a:avLst>
          </a:prstGeom>
          <a:ln w="1905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30" name="Ellipse 29"/>
          <p:cNvSpPr/>
          <p:nvPr/>
        </p:nvSpPr>
        <p:spPr>
          <a:xfrm>
            <a:off x="3687043" y="1183630"/>
            <a:ext cx="551708" cy="55482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rgbClr val="000000"/>
                </a:solidFill>
              </a:rPr>
              <a:t>V</a:t>
            </a:r>
            <a:r>
              <a:rPr lang="fr-FR" sz="1200" baseline="-25000" dirty="0" smtClean="0">
                <a:solidFill>
                  <a:srgbClr val="000000"/>
                </a:solidFill>
              </a:rPr>
              <a:t>A</a:t>
            </a:r>
            <a:endParaRPr lang="fr-FR" sz="1200" dirty="0">
              <a:solidFill>
                <a:srgbClr val="000000"/>
              </a:solidFill>
            </a:endParaRPr>
          </a:p>
        </p:txBody>
      </p:sp>
      <p:sp>
        <p:nvSpPr>
          <p:cNvPr id="20" name="Ellipse 19"/>
          <p:cNvSpPr/>
          <p:nvPr/>
        </p:nvSpPr>
        <p:spPr>
          <a:xfrm>
            <a:off x="4413262" y="792278"/>
            <a:ext cx="452642" cy="452730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0000"/>
                </a:solidFill>
              </a:rPr>
              <a:t>G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49322" y="2126810"/>
            <a:ext cx="414922" cy="20750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Ellipse 39"/>
          <p:cNvSpPr/>
          <p:nvPr/>
        </p:nvSpPr>
        <p:spPr>
          <a:xfrm>
            <a:off x="5209941" y="1197694"/>
            <a:ext cx="551708" cy="55482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rgbClr val="000000"/>
                </a:solidFill>
              </a:rPr>
              <a:t>V</a:t>
            </a:r>
            <a:r>
              <a:rPr lang="fr-FR" sz="1200" baseline="-25000" dirty="0">
                <a:solidFill>
                  <a:srgbClr val="000000"/>
                </a:solidFill>
              </a:rPr>
              <a:t>C</a:t>
            </a:r>
            <a:endParaRPr lang="fr-FR" sz="1200" dirty="0">
              <a:solidFill>
                <a:srgbClr val="000000"/>
              </a:solidFill>
            </a:endParaRPr>
          </a:p>
        </p:txBody>
      </p:sp>
      <p:cxnSp>
        <p:nvCxnSpPr>
          <p:cNvPr id="45" name="Connecteur droit avec flèche 44"/>
          <p:cNvCxnSpPr/>
          <p:nvPr/>
        </p:nvCxnSpPr>
        <p:spPr>
          <a:xfrm flipH="1" flipV="1">
            <a:off x="5672156" y="1016172"/>
            <a:ext cx="2499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/>
          <p:cNvCxnSpPr/>
          <p:nvPr/>
        </p:nvCxnSpPr>
        <p:spPr>
          <a:xfrm>
            <a:off x="2284586" y="3269716"/>
            <a:ext cx="912828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/>
          <p:cNvCxnSpPr/>
          <p:nvPr/>
        </p:nvCxnSpPr>
        <p:spPr>
          <a:xfrm flipH="1" flipV="1">
            <a:off x="6236403" y="3257140"/>
            <a:ext cx="940752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 flipV="1">
            <a:off x="1556848" y="4338662"/>
            <a:ext cx="882390" cy="3284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 flipH="1" flipV="1">
            <a:off x="5746041" y="4476996"/>
            <a:ext cx="1344619" cy="1035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/>
          <p:nvPr/>
        </p:nvCxnSpPr>
        <p:spPr>
          <a:xfrm flipH="1" flipV="1">
            <a:off x="6274125" y="1735465"/>
            <a:ext cx="0" cy="16348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ZoneTexte 55"/>
          <p:cNvSpPr txBox="1"/>
          <p:nvPr/>
        </p:nvSpPr>
        <p:spPr>
          <a:xfrm>
            <a:off x="6374711" y="1672586"/>
            <a:ext cx="579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I=-</a:t>
            </a:r>
            <a:r>
              <a:rPr lang="fr-FR" dirty="0" err="1" smtClean="0"/>
              <a:t>ic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1931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6E03D6C2-9F6D-4685-BD64-ACBEEC27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A724581C-C271-4B90-A32D-68113ED68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solidFill>
                  <a:srgbClr val="C0504D"/>
                </a:solidFill>
              </a:rPr>
              <a:t>Résultats : courbe </a:t>
            </a:r>
            <a:r>
              <a:rPr lang="fr-FR" sz="2800" dirty="0" err="1">
                <a:solidFill>
                  <a:srgbClr val="C0504D"/>
                </a:solidFill>
              </a:rPr>
              <a:t>i-E</a:t>
            </a:r>
            <a:r>
              <a:rPr lang="fr-FR" sz="2800" dirty="0">
                <a:solidFill>
                  <a:srgbClr val="C0504D"/>
                </a:solidFill>
              </a:rPr>
              <a:t> pour Fe</a:t>
            </a:r>
            <a:r>
              <a:rPr lang="fr-FR" sz="2800" baseline="30000" dirty="0">
                <a:solidFill>
                  <a:srgbClr val="C0504D"/>
                </a:solidFill>
              </a:rPr>
              <a:t>2+</a:t>
            </a:r>
            <a:r>
              <a:rPr lang="fr-FR" sz="2800" dirty="0">
                <a:solidFill>
                  <a:srgbClr val="C0504D"/>
                </a:solidFill>
              </a:rPr>
              <a:t>/Fe</a:t>
            </a:r>
            <a:r>
              <a:rPr lang="fr-FR" sz="2800" baseline="30000" dirty="0">
                <a:solidFill>
                  <a:srgbClr val="C0504D"/>
                </a:solidFill>
              </a:rPr>
              <a:t>3+ </a:t>
            </a:r>
            <a:r>
              <a:rPr lang="fr-FR" sz="2800" dirty="0">
                <a:solidFill>
                  <a:srgbClr val="C0504D"/>
                </a:solidFill>
              </a:rPr>
              <a:t>sur électrode de Platine</a:t>
            </a:r>
            <a:endParaRPr lang="fr-FR" sz="2800" dirty="0">
              <a:solidFill>
                <a:srgbClr val="C0504D"/>
              </a:solidFill>
            </a:endParaRPr>
          </a:p>
        </p:txBody>
      </p:sp>
      <p:pic>
        <p:nvPicPr>
          <p:cNvPr id="5" name="Image 4" descr="IMAG2621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4" t="14422" r="8825" b="12984"/>
          <a:stretch/>
        </p:blipFill>
        <p:spPr>
          <a:xfrm>
            <a:off x="515516" y="955764"/>
            <a:ext cx="6173536" cy="373502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9775" y="4766241"/>
            <a:ext cx="709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Des expériences de la famille </a:t>
            </a:r>
            <a:r>
              <a:rPr lang="fr-FR" i="1" u="sng" dirty="0" err="1" smtClean="0"/>
              <a:t>Réd-Ox</a:t>
            </a:r>
            <a:r>
              <a:rPr lang="fr-FR" i="1" u="sng" dirty="0" smtClean="0"/>
              <a:t> par Danielle </a:t>
            </a:r>
            <a:r>
              <a:rPr lang="fr-FR" i="1" u="sng" dirty="0" err="1" smtClean="0"/>
              <a:t>Cachau-Herreillat</a:t>
            </a:r>
            <a:r>
              <a:rPr lang="fr-FR" i="1" u="sng" dirty="0" smtClean="0"/>
              <a:t> p.226</a:t>
            </a:r>
            <a:endParaRPr lang="fr-FR" i="1" u="sng" dirty="0"/>
          </a:p>
        </p:txBody>
      </p:sp>
    </p:spTree>
    <p:extLst>
      <p:ext uri="{BB962C8B-B14F-4D97-AF65-F5344CB8AC3E}">
        <p14:creationId xmlns:p14="http://schemas.microsoft.com/office/powerpoint/2010/main" val="608132540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2933</TotalTime>
  <Words>764</Words>
  <Application>Microsoft Macintosh PowerPoint</Application>
  <PresentationFormat>Personnalisé</PresentationFormat>
  <Paragraphs>173</Paragraphs>
  <Slides>18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18</vt:i4>
      </vt:variant>
    </vt:vector>
  </HeadingPairs>
  <TitlesOfParts>
    <vt:vector size="21" baseType="lpstr">
      <vt:lpstr>Titre</vt:lpstr>
      <vt:lpstr>texte</vt:lpstr>
      <vt:lpstr>Merci</vt:lpstr>
      <vt:lpstr>Cinétique électrochimique</vt:lpstr>
      <vt:lpstr>Diagramme E-pH du fer et de l’eau</vt:lpstr>
      <vt:lpstr>Oxydation du fer par l’eau</vt:lpstr>
      <vt:lpstr>Oxydation du fer par l’eau</vt:lpstr>
      <vt:lpstr>Convention sur le signe du courant </vt:lpstr>
      <vt:lpstr>Montage à 3 électrodes</vt:lpstr>
      <vt:lpstr>Relevé expérimental des courbes i-E pour Fe2+/Fe3+ sur électrode de Platine </vt:lpstr>
      <vt:lpstr>Relevé expérimental des courbes i-E pour Fe2+/Fe3+ sur électrode de Platine </vt:lpstr>
      <vt:lpstr>Résultats : courbe i-E pour Fe2+/Fe3+ sur électrode de Platine</vt:lpstr>
      <vt:lpstr>Phénomènes responsables de la cinétique électrochimique </vt:lpstr>
      <vt:lpstr>Allure d’une courbe courant-potentiel du couple Cl2/Cl- sur électrode de graphite.</vt:lpstr>
      <vt:lpstr>Présentation PowerPoint</vt:lpstr>
      <vt:lpstr>Influence de l’électrode sur la cinétique de réaction</vt:lpstr>
      <vt:lpstr>Retour sur l’expérience introductive</vt:lpstr>
      <vt:lpstr>Présentation du dispositif de l’électrolyse d’une solution de chlorure de sodium</vt:lpstr>
      <vt:lpstr>Interprétation de l’électrolyse</vt:lpstr>
      <vt:lpstr>Électrosynthèse de l’eau de Javel</vt:lpstr>
      <vt:lpstr>Présentation PowerPoint</vt:lpstr>
    </vt:vector>
  </TitlesOfParts>
  <Company>RENAULT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matthis chapon</cp:lastModifiedBy>
  <cp:revision>79</cp:revision>
  <cp:lastPrinted>2015-03-31T14:07:15Z</cp:lastPrinted>
  <dcterms:created xsi:type="dcterms:W3CDTF">2020-03-24T08:48:58Z</dcterms:created>
  <dcterms:modified xsi:type="dcterms:W3CDTF">2020-05-28T18:00:11Z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